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21.xml" ContentType="application/vnd.openxmlformats-officedocument.presentationml.slideLayout+xml"/>
  <Override PartName="/ppt/tags/tag35.xml" ContentType="application/vnd.openxmlformats-officedocument.presentationml.tags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slideLayouts/slideLayout99.xml" ContentType="application/vnd.openxmlformats-officedocument.presentationml.slideLayou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ags/tag20.xml" ContentType="application/vnd.openxmlformats-officedocument.presentationml.tags+xml"/>
  <Override PartName="/ppt/theme/theme11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ags/tag6.xml" ContentType="application/vnd.openxmlformats-officedocument.presentationml.tags+xml"/>
  <Override PartName="/ppt/slideLayouts/slideLayout1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ags/tag29.xml" ContentType="application/vnd.openxmlformats-officedocument.presentationml.tags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ags/tag3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ags/tag19.xml" ContentType="application/vnd.openxmlformats-officedocument.presentationml.tags+xml"/>
  <Override PartName="/ppt/slideLayouts/slideLayout123.xml" ContentType="application/vnd.openxmlformats-officedocument.presentationml.slideLayout+xml"/>
  <Override PartName="/ppt/tags/tag3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ags/tag26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4"/>
    <p:sldMasterId id="2147483651" r:id="rId5"/>
    <p:sldMasterId id="2147483926" r:id="rId6"/>
    <p:sldMasterId id="2147483938" r:id="rId7"/>
    <p:sldMasterId id="2147483950" r:id="rId8"/>
    <p:sldMasterId id="2147483962" r:id="rId9"/>
    <p:sldMasterId id="2147483974" r:id="rId10"/>
    <p:sldMasterId id="2147484142" r:id="rId11"/>
    <p:sldMasterId id="2147484156" r:id="rId12"/>
    <p:sldMasterId id="2147484179" r:id="rId13"/>
  </p:sldMasterIdLst>
  <p:notesMasterIdLst>
    <p:notesMasterId r:id="rId26"/>
  </p:notesMasterIdLst>
  <p:handoutMasterIdLst>
    <p:handoutMasterId r:id="rId27"/>
  </p:handoutMasterIdLst>
  <p:sldIdLst>
    <p:sldId id="426" r:id="rId14"/>
    <p:sldId id="739" r:id="rId15"/>
    <p:sldId id="741" r:id="rId16"/>
    <p:sldId id="685" r:id="rId17"/>
    <p:sldId id="742" r:id="rId18"/>
    <p:sldId id="591" r:id="rId19"/>
    <p:sldId id="743" r:id="rId20"/>
    <p:sldId id="744" r:id="rId21"/>
    <p:sldId id="749" r:id="rId22"/>
    <p:sldId id="746" r:id="rId23"/>
    <p:sldId id="747" r:id="rId24"/>
    <p:sldId id="748" r:id="rId2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4E89BE"/>
    <a:srgbClr val="ABFBDB"/>
    <a:srgbClr val="00FFCC"/>
    <a:srgbClr val="BAD1EB"/>
    <a:srgbClr val="FF7C80"/>
    <a:srgbClr val="003399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3DFA5-6FC7-403A-8E01-0EC62DA71BEB}" v="4" dt="2019-05-03T17:31:39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129" autoAdjust="0"/>
    <p:restoredTop sz="87975" autoAdjust="0"/>
  </p:normalViewPr>
  <p:slideViewPr>
    <p:cSldViewPr>
      <p:cViewPr varScale="1">
        <p:scale>
          <a:sx n="88" d="100"/>
          <a:sy n="88" d="100"/>
        </p:scale>
        <p:origin x="-322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73" d="100"/>
          <a:sy n="73" d="100"/>
        </p:scale>
        <p:origin x="-1992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57" tIns="46077" rIns="92157" bIns="46077" numCol="1" anchor="t" anchorCtr="0" compatLnSpc="1">
            <a:prstTxWarp prst="textNoShape">
              <a:avLst/>
            </a:prstTxWarp>
          </a:bodyPr>
          <a:lstStyle>
            <a:lvl1pPr defTabSz="9222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57" tIns="46077" rIns="92157" bIns="46077" numCol="1" anchor="t" anchorCtr="0" compatLnSpc="1">
            <a:prstTxWarp prst="textNoShape">
              <a:avLst/>
            </a:prstTxWarp>
          </a:bodyPr>
          <a:lstStyle>
            <a:lvl1pPr algn="r" defTabSz="9222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57" tIns="46077" rIns="92157" bIns="46077" numCol="1" anchor="b" anchorCtr="0" compatLnSpc="1">
            <a:prstTxWarp prst="textNoShape">
              <a:avLst/>
            </a:prstTxWarp>
          </a:bodyPr>
          <a:lstStyle>
            <a:lvl1pPr defTabSz="9222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57" tIns="46077" rIns="92157" bIns="46077" numCol="1" anchor="b" anchorCtr="0" compatLnSpc="1">
            <a:prstTxWarp prst="textNoShape">
              <a:avLst/>
            </a:prstTxWarp>
          </a:bodyPr>
          <a:lstStyle>
            <a:lvl1pPr algn="r" defTabSz="9222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4071DF4-724D-45FE-9592-8117358E57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0290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57" tIns="46077" rIns="92157" bIns="46077" numCol="1" anchor="t" anchorCtr="0" compatLnSpc="1">
            <a:prstTxWarp prst="textNoShape">
              <a:avLst/>
            </a:prstTxWarp>
          </a:bodyPr>
          <a:lstStyle>
            <a:lvl1pPr defTabSz="9222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57" tIns="46077" rIns="92157" bIns="46077" numCol="1" anchor="t" anchorCtr="0" compatLnSpc="1">
            <a:prstTxWarp prst="textNoShape">
              <a:avLst/>
            </a:prstTxWarp>
          </a:bodyPr>
          <a:lstStyle>
            <a:lvl1pPr algn="r" defTabSz="9222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4"/>
            <a:ext cx="4984750" cy="4465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57" tIns="46077" rIns="92157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57" tIns="46077" rIns="92157" bIns="46077" numCol="1" anchor="b" anchorCtr="0" compatLnSpc="1">
            <a:prstTxWarp prst="textNoShape">
              <a:avLst/>
            </a:prstTxWarp>
          </a:bodyPr>
          <a:lstStyle>
            <a:lvl1pPr defTabSz="9222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57" tIns="46077" rIns="92157" bIns="46077" numCol="1" anchor="b" anchorCtr="0" compatLnSpc="1">
            <a:prstTxWarp prst="textNoShape">
              <a:avLst/>
            </a:prstTxWarp>
          </a:bodyPr>
          <a:lstStyle>
            <a:lvl1pPr algn="r" defTabSz="9222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5B2E800-3895-4BB4-A2AF-5ECFF09DB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820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150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BC39D3-22E9-4093-9DFE-39D5EB017A6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73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0.xml"/><Relationship Id="rId4" Type="http://schemas.microsoft.com/office/2007/relationships/hdphoto" Target="../media/hdphoto2.wdp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image" Target="../media/image10.jpeg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7.jpeg"/><Relationship Id="rId5" Type="http://schemas.openxmlformats.org/officeDocument/2006/relationships/tags" Target="../tags/tag6.xml"/><Relationship Id="rId10" Type="http://schemas.openxmlformats.org/officeDocument/2006/relationships/image" Target="../media/image6.jpeg"/><Relationship Id="rId4" Type="http://schemas.openxmlformats.org/officeDocument/2006/relationships/tags" Target="../tags/tag5.xml"/><Relationship Id="rId9" Type="http://schemas.microsoft.com/office/2007/relationships/hdphoto" Target="../media/hdphoto1.wdp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gp&amp;i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1685" y="2171700"/>
            <a:ext cx="4726516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95700" y="3644900"/>
            <a:ext cx="4800600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700" b="1">
                <a:solidFill>
                  <a:srgbClr val="498B9F"/>
                </a:solidFill>
              </a:rPr>
              <a:t>International Group of P&amp;I Clubs</a:t>
            </a:r>
            <a:endParaRPr lang="en-US" sz="1700" b="1">
              <a:solidFill>
                <a:srgbClr val="498B9F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4918" y="4292601"/>
            <a:ext cx="10562167" cy="576263"/>
          </a:xfrm>
        </p:spPr>
        <p:txBody>
          <a:bodyPr/>
          <a:lstStyle>
            <a:lvl1pPr algn="ctr">
              <a:defRPr sz="19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14918" y="5229226"/>
            <a:ext cx="10562167" cy="792163"/>
          </a:xfrm>
        </p:spPr>
        <p:txBody>
          <a:bodyPr/>
          <a:lstStyle>
            <a:lvl1pPr marL="0" indent="0" algn="ctr">
              <a:buFontTx/>
              <a:buNone/>
              <a:defRPr sz="15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4A19C-A399-4BEB-ACC4-C1D6C61E8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CA77-AA32-4E86-9DD6-F1B7901B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6"/>
            <a:ext cx="1111910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8EBBDC-3D3C-49A2-AF3D-55D316BA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6CE26D-ADC7-4487-96B5-D2F26B3A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C1009BE6-AA3A-45A6-B3A3-090A002A87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6925AA8D-4027-4DE8-8237-96C2D4A1E98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39496" y="1700213"/>
            <a:ext cx="3575304" cy="355758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1D034FF6-07BE-4FC8-8700-CCB3EC8111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9496" y="1341438"/>
            <a:ext cx="3575304" cy="287362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Heading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xmlns="" id="{9ED49D93-9C8C-4F44-AACA-A09D4AAB5A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08487" y="1341438"/>
            <a:ext cx="3575304" cy="287362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Heading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xmlns="" id="{844B97E5-54CB-41E8-AF1A-E126AC0C5B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77859" y="1341438"/>
            <a:ext cx="3575304" cy="287362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Heading</a:t>
            </a:r>
            <a:endParaRPr lang="en-US" dirty="0"/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xmlns="" id="{D1D04F0A-76B6-444A-BCE8-414AD6606476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308487" y="1700213"/>
            <a:ext cx="3575304" cy="355758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xmlns="" id="{03BF4F0F-F844-4149-BD6B-443A71B5D74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077859" y="1700213"/>
            <a:ext cx="3575304" cy="355758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CC5093E4-B28F-4DC1-B3E6-5EEEFC5F8C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42368137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616" userDrawn="1">
          <p15:clr>
            <a:srgbClr val="FBAE40"/>
          </p15:clr>
        </p15:guide>
        <p15:guide id="2" pos="3456" userDrawn="1">
          <p15:clr>
            <a:srgbClr val="FBAE40"/>
          </p15:clr>
        </p15:guide>
        <p15:guide id="3" pos="6784" userDrawn="1">
          <p15:clr>
            <a:srgbClr val="FBAE40"/>
          </p15:clr>
        </p15:guide>
        <p15:guide id="4" pos="6624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CA77-AA32-4E86-9DD6-F1B7901B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5"/>
            <a:ext cx="1111910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8EBBDC-3D3C-49A2-AF3D-55D316BA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6CE26D-ADC7-4487-96B5-D2F26B3A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C1009BE6-AA3A-45A6-B3A3-090A002A87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2D80E00D-2B20-4D91-8C5D-165CA43A953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39496" y="1341440"/>
            <a:ext cx="5440680" cy="1858961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mtClean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386EFCFC-18BB-4EFC-993B-41588771623D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39496" y="3403900"/>
            <a:ext cx="5440680" cy="1856232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mtClean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xmlns="" id="{803F54A3-2499-4E80-B449-E49F328138F1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217920" y="1341440"/>
            <a:ext cx="5440680" cy="1858961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mtClean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xmlns="" id="{7C40E61B-5937-420E-BF7E-37DB430630E2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217920" y="3403900"/>
            <a:ext cx="5440680" cy="1856232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mtClean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3213AB72-4E99-4DAE-B6F6-7C7C6B0E73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34060271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024" userDrawn="1">
          <p15:clr>
            <a:srgbClr val="FBAE40"/>
          </p15:clr>
        </p15:guide>
        <p15:guide id="2" pos="5216" userDrawn="1">
          <p15:clr>
            <a:srgbClr val="FBAE40"/>
          </p15:clr>
        </p15:guide>
        <p15:guide id="4" orient="horz" pos="2016" userDrawn="1">
          <p15:clr>
            <a:srgbClr val="FBAE40"/>
          </p15:clr>
        </p15:guide>
        <p15:guide id="5" orient="horz" pos="2140" userDrawn="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CA77-AA32-4E86-9DD6-F1B7901B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6"/>
            <a:ext cx="1111910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8EBBDC-3D3C-49A2-AF3D-55D316BA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6CE26D-ADC7-4487-96B5-D2F26B3A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C1009BE6-AA3A-45A6-B3A3-090A002A87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2D80E00D-2B20-4D91-8C5D-165CA43A953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39496" y="1700646"/>
            <a:ext cx="5440680" cy="149469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mtClean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386EFCFC-18BB-4EFC-993B-41588771623D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39496" y="3763107"/>
            <a:ext cx="5440680" cy="149469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mtClean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xmlns="" id="{803F54A3-2499-4E80-B449-E49F328138F1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217920" y="1700646"/>
            <a:ext cx="5440680" cy="149469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mtClean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xmlns="" id="{7C40E61B-5937-420E-BF7E-37DB430630E2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217920" y="3763107"/>
            <a:ext cx="5440680" cy="149469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mtClean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="" id="{3213AB72-4E99-4DAE-B6F6-7C7C6B0E73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A4F54670-AFA2-4B8B-95D9-D346CCDF08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9496" y="1341438"/>
            <a:ext cx="5440680" cy="287362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8D1D0B8B-65BD-4923-AFA1-28CDF7340A3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7920" y="1340326"/>
            <a:ext cx="5440680" cy="287362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Heading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840B7ACE-6CCA-42AD-8A6C-B2AB1BCEC8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9496" y="3405867"/>
            <a:ext cx="5440680" cy="287362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8A77E93C-EB76-4F73-830B-D30E6E12B15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17920" y="3404755"/>
            <a:ext cx="5440680" cy="287362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74245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024" userDrawn="1">
          <p15:clr>
            <a:srgbClr val="FBAE40"/>
          </p15:clr>
        </p15:guide>
        <p15:guide id="2" pos="5216" userDrawn="1">
          <p15:clr>
            <a:srgbClr val="FBAE40"/>
          </p15:clr>
        </p15:guide>
        <p15:guide id="4" orient="horz" pos="2016" userDrawn="1">
          <p15:clr>
            <a:srgbClr val="FBAE40"/>
          </p15:clr>
        </p15:guide>
        <p15:guide id="5" orient="horz" pos="2140" userDrawn="1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CA77-AA32-4E86-9DD6-F1B7901B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6"/>
            <a:ext cx="1111910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8EBBDC-3D3C-49A2-AF3D-55D316BA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6CE26D-ADC7-4487-96B5-D2F26B3A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C1009BE6-AA3A-45A6-B3A3-090A002A87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155762F6-E3D6-4A27-83E6-A0242FC410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0063" y="1341438"/>
            <a:ext cx="7345363" cy="287362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xmlns="" id="{E106540C-7FBD-4415-8AEE-3B8614BDB6D6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310063" y="1700213"/>
            <a:ext cx="7345363" cy="355758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7BE6E8D9-38D7-4934-B5BC-5551A31A07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155762F6-E3D6-4A27-83E6-A0242FC410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9496" y="1341438"/>
            <a:ext cx="3575304" cy="287362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E106540C-7FBD-4415-8AEE-3B8614BDB6D6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39496" y="1700213"/>
            <a:ext cx="3575304" cy="355758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028590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616" userDrawn="1">
          <p15:clr>
            <a:srgbClr val="FBAE40"/>
          </p15:clr>
        </p15:guide>
        <p15:guide id="2" pos="3456" userDrawn="1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CA77-AA32-4E86-9DD6-F1B7901B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6"/>
            <a:ext cx="1111910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8EBBDC-3D3C-49A2-AF3D-55D316BA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6CE26D-ADC7-4487-96B5-D2F26B3A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C1009BE6-AA3A-45A6-B3A3-090A002A87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FC13F01B-34D5-4DF4-AC88-C57B5E4D677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9496" y="1341438"/>
            <a:ext cx="7345363" cy="287362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Heading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A4D4B1B7-7B10-4771-91AF-7648984E439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539496" y="1700214"/>
            <a:ext cx="7345363" cy="355758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DAA427DA-C643-4A02-8DDC-DED902A59A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FC13F01B-34D5-4DF4-AC88-C57B5E4D67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74025" y="1341438"/>
            <a:ext cx="3575304" cy="287362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Heading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A4D4B1B7-7B10-4771-91AF-7648984E439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074025" y="1700214"/>
            <a:ext cx="3575304" cy="355758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867916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624" userDrawn="1">
          <p15:clr>
            <a:srgbClr val="FBAE40"/>
          </p15:clr>
        </p15:guide>
        <p15:guide id="2" pos="6784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E9DB7-9BA1-4028-8649-F76D442A2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6"/>
            <a:ext cx="1111910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D46160-5A4B-4C7F-B6BD-B2499BE208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9B300D-BA69-4494-8F16-CB36AF350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xmlns="" id="{22EE8E80-3074-4AA8-B23C-F746F01083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603BA4B1-A22E-49A1-A855-F89F97152BB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39496" y="1341438"/>
            <a:ext cx="3575304" cy="3916362"/>
          </a:xfrm>
        </p:spPr>
        <p:txBody>
          <a:bodyPr tIns="36000" bIns="0" anchor="ctr"/>
          <a:lstStyle>
            <a:lvl1pPr algn="ctr">
              <a:defRPr>
                <a:solidFill>
                  <a:srgbClr val="012269"/>
                </a:solidFill>
              </a:defRPr>
            </a:lvl1pPr>
          </a:lstStyle>
          <a:p>
            <a:pPr lvl="0"/>
            <a:r>
              <a:rPr lang="en-GB" dirty="0"/>
              <a:t>Click to insert picture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xmlns="" id="{65449D22-6D2F-4964-9E73-48365634F8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7860" y="1341438"/>
            <a:ext cx="3575304" cy="3916362"/>
          </a:xfrm>
          <a:solidFill>
            <a:srgbClr val="F1F1F1"/>
          </a:solidFill>
        </p:spPr>
        <p:txBody>
          <a:bodyPr lIns="45720" tIns="45720" rIns="45720" bIns="4572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xmlns="" id="{BE1135E5-5272-41D9-B06E-4C8F95116A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2539" y="1653966"/>
            <a:ext cx="3575304" cy="262978"/>
          </a:xfrm>
        </p:spPr>
        <p:txBody>
          <a:bodyPr tIns="36000" bIns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 dirty="0"/>
              <a:t>Enter job title here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xmlns="" id="{369C886F-2AEC-4C1F-98ED-442535C347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12539" y="1953068"/>
            <a:ext cx="3575304" cy="576064"/>
          </a:xfrm>
        </p:spPr>
        <p:txBody>
          <a:bodyPr tIns="36000" bIns="0">
            <a:noAutofit/>
          </a:bodyPr>
          <a:lstStyle>
            <a:lvl1pPr>
              <a:defRPr sz="900" b="0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 dirty="0"/>
              <a:t>Enter address here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xmlns="" id="{73D7DC58-E276-45AB-A2A6-94B0D8D8FC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12539" y="2569482"/>
            <a:ext cx="3575304" cy="715462"/>
          </a:xfrm>
        </p:spPr>
        <p:txBody>
          <a:bodyPr tIns="36000" bIns="0">
            <a:no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 dirty="0"/>
              <a:t>Enter contact details here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xmlns="" id="{1B3A7ACB-C49F-4B0D-88F0-A6361A2CE82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12539" y="1341438"/>
            <a:ext cx="3575304" cy="262978"/>
          </a:xfrm>
        </p:spPr>
        <p:txBody>
          <a:bodyPr tIns="36000" bIns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3865C7EE-799A-4D39-98D1-5F326688F6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32297539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456" userDrawn="1">
          <p15:clr>
            <a:srgbClr val="FBAE40"/>
          </p15:clr>
        </p15:guide>
        <p15:guide id="2" pos="3616" userDrawn="1">
          <p15:clr>
            <a:srgbClr val="FBAE40"/>
          </p15:clr>
        </p15:guide>
        <p15:guide id="3" pos="6784" userDrawn="1">
          <p15:clr>
            <a:srgbClr val="FBAE40"/>
          </p15:clr>
        </p15:guide>
        <p15:guide id="4" pos="6624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E9DB7-9BA1-4028-8649-F76D442A2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6"/>
            <a:ext cx="1111910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D46160-5A4B-4C7F-B6BD-B2499BE208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9B300D-BA69-4494-8F16-CB36AF350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xmlns="" id="{22EE8E80-3074-4AA8-B23C-F746F01083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34B40416-E4D1-4DFD-824C-D1C02836925C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539496" y="1341438"/>
            <a:ext cx="2587752" cy="2374900"/>
          </a:xfrm>
        </p:spPr>
        <p:txBody>
          <a:bodyPr tIns="0" bIns="0"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insert picture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xmlns="" id="{4A2D5B6B-F3CC-45F1-95BC-C8EBBE301B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496" y="4246022"/>
            <a:ext cx="2587752" cy="262978"/>
          </a:xfrm>
        </p:spPr>
        <p:txBody>
          <a:bodyPr tIns="0" bIns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xmlns="" id="{BD996471-F9F9-4366-94E2-E13EFD9D8E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496" y="4545126"/>
            <a:ext cx="2587752" cy="203707"/>
          </a:xfrm>
        </p:spPr>
        <p:txBody>
          <a:bodyPr tIns="0" bIns="0">
            <a:noAutofit/>
          </a:bodyPr>
          <a:lstStyle>
            <a:lvl1pPr>
              <a:defRPr sz="900" b="0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xmlns="" id="{20F740F6-CFC0-4A46-B7DB-BF9675F8ED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9496" y="4795260"/>
            <a:ext cx="2587752" cy="462540"/>
          </a:xfrm>
        </p:spPr>
        <p:txBody>
          <a:bodyPr tIns="0" bIns="0">
            <a:no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 dirty="0"/>
              <a:t>Contact details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xmlns="" id="{A68BFFD5-BE0B-4874-A9FB-21D1102B7A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9496" y="3933056"/>
            <a:ext cx="2587752" cy="262978"/>
          </a:xfrm>
        </p:spPr>
        <p:txBody>
          <a:bodyPr tIns="0" bIns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Content Placeholder 5">
            <a:extLst>
              <a:ext uri="{FF2B5EF4-FFF2-40B4-BE49-F238E27FC236}">
                <a16:creationId xmlns:a16="http://schemas.microsoft.com/office/drawing/2014/main" xmlns="" id="{0CD9323E-C0D4-4B2A-9C8B-B9284F6FBC2F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9071572" y="1341440"/>
            <a:ext cx="2587752" cy="2373683"/>
          </a:xfrm>
        </p:spPr>
        <p:txBody>
          <a:bodyPr tIns="0" bIns="0"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insert picture</a:t>
            </a:r>
          </a:p>
        </p:txBody>
      </p:sp>
      <p:sp>
        <p:nvSpPr>
          <p:cNvPr id="54" name="Content Placeholder 5">
            <a:extLst>
              <a:ext uri="{FF2B5EF4-FFF2-40B4-BE49-F238E27FC236}">
                <a16:creationId xmlns:a16="http://schemas.microsoft.com/office/drawing/2014/main" xmlns="" id="{7FD86FFF-F4BA-478E-938F-8CF9F36DEADB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3383521" y="1341438"/>
            <a:ext cx="2587752" cy="2374900"/>
          </a:xfrm>
        </p:spPr>
        <p:txBody>
          <a:bodyPr tIns="0" bIns="0"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insert picture</a:t>
            </a:r>
          </a:p>
        </p:txBody>
      </p:sp>
      <p:sp>
        <p:nvSpPr>
          <p:cNvPr id="55" name="Content Placeholder 5">
            <a:extLst>
              <a:ext uri="{FF2B5EF4-FFF2-40B4-BE49-F238E27FC236}">
                <a16:creationId xmlns:a16="http://schemas.microsoft.com/office/drawing/2014/main" xmlns="" id="{81A0C4EC-6A13-4052-8371-8A89ED995B98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6227547" y="1341438"/>
            <a:ext cx="2587752" cy="2374900"/>
          </a:xfrm>
        </p:spPr>
        <p:txBody>
          <a:bodyPr tIns="0" bIns="0"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insert picture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xmlns="" id="{375AD172-7F7A-4E34-899C-86C1C2068F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83521" y="4246022"/>
            <a:ext cx="2587752" cy="262978"/>
          </a:xfrm>
        </p:spPr>
        <p:txBody>
          <a:bodyPr tIns="0" bIns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/>
              <a:t>Job title</a:t>
            </a:r>
            <a:endParaRPr lang="en-US" dirty="0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xmlns="" id="{D5C97A92-07B5-407A-B008-2616B7824B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383521" y="4545126"/>
            <a:ext cx="2587752" cy="203707"/>
          </a:xfrm>
        </p:spPr>
        <p:txBody>
          <a:bodyPr tIns="0" bIns="0">
            <a:noAutofit/>
          </a:bodyPr>
          <a:lstStyle>
            <a:lvl1pPr>
              <a:defRPr sz="900" b="0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xmlns="" id="{C638626B-6B86-4547-96EB-29A0D041CCF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383521" y="4795260"/>
            <a:ext cx="2587752" cy="462540"/>
          </a:xfrm>
        </p:spPr>
        <p:txBody>
          <a:bodyPr tIns="0" bIns="0">
            <a:no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/>
              <a:t>Contact details</a:t>
            </a:r>
            <a:endParaRPr lang="en-US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xmlns="" id="{EE6C0119-70DA-4253-9C98-9A3B1664625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383521" y="3933056"/>
            <a:ext cx="2587752" cy="262978"/>
          </a:xfrm>
        </p:spPr>
        <p:txBody>
          <a:bodyPr tIns="0" bIns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xmlns="" id="{19003992-86A9-4FEB-A4FD-FC9F85C5225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27547" y="4246022"/>
            <a:ext cx="2587752" cy="262978"/>
          </a:xfrm>
        </p:spPr>
        <p:txBody>
          <a:bodyPr tIns="0" bIns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/>
              <a:t>Job title</a:t>
            </a:r>
            <a:endParaRPr lang="en-US" dirty="0"/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xmlns="" id="{116056D7-01C9-410E-B65B-544BDC8FEDE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27547" y="4545126"/>
            <a:ext cx="2587752" cy="203707"/>
          </a:xfrm>
        </p:spPr>
        <p:txBody>
          <a:bodyPr tIns="0" bIns="0">
            <a:noAutofit/>
          </a:bodyPr>
          <a:lstStyle>
            <a:lvl1pPr>
              <a:defRPr sz="900" b="0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xmlns="" id="{B3F16581-2E5E-48DD-8EDB-DDC73DBC32E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27547" y="4795260"/>
            <a:ext cx="2587752" cy="462540"/>
          </a:xfrm>
        </p:spPr>
        <p:txBody>
          <a:bodyPr tIns="0" bIns="0">
            <a:no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/>
              <a:t>Contact details</a:t>
            </a:r>
            <a:endParaRPr lang="en-US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xmlns="" id="{988B86F6-3CBC-4305-A567-2655AB665A8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27547" y="3933056"/>
            <a:ext cx="2587752" cy="262978"/>
          </a:xfrm>
        </p:spPr>
        <p:txBody>
          <a:bodyPr tIns="0" bIns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xmlns="" id="{EA939D37-57DA-436E-A108-D78F31096D0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071572" y="4246022"/>
            <a:ext cx="2587752" cy="262978"/>
          </a:xfrm>
        </p:spPr>
        <p:txBody>
          <a:bodyPr tIns="0" bIns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/>
              <a:t>Job title</a:t>
            </a:r>
            <a:endParaRPr lang="en-US" dirty="0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xmlns="" id="{C33B716E-3A44-4479-ACD3-0C9BEECBBD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71572" y="4545126"/>
            <a:ext cx="2587752" cy="203707"/>
          </a:xfrm>
        </p:spPr>
        <p:txBody>
          <a:bodyPr tIns="0" bIns="0">
            <a:noAutofit/>
          </a:bodyPr>
          <a:lstStyle>
            <a:lvl1pPr>
              <a:defRPr sz="900" b="0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 dirty="0"/>
              <a:t>Office</a:t>
            </a:r>
          </a:p>
        </p:txBody>
      </p:sp>
      <p:sp>
        <p:nvSpPr>
          <p:cNvPr id="70" name="Text Placeholder 17">
            <a:extLst>
              <a:ext uri="{FF2B5EF4-FFF2-40B4-BE49-F238E27FC236}">
                <a16:creationId xmlns:a16="http://schemas.microsoft.com/office/drawing/2014/main" xmlns="" id="{656C2C76-EE36-4807-BC90-17C5D2CCD29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71572" y="4795260"/>
            <a:ext cx="2587752" cy="462540"/>
          </a:xfrm>
        </p:spPr>
        <p:txBody>
          <a:bodyPr tIns="0" bIns="0">
            <a:noAutofit/>
          </a:bodyPr>
          <a:lstStyle>
            <a:lvl1pPr>
              <a:defRPr sz="900" b="0">
                <a:solidFill>
                  <a:schemeClr val="tx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/>
              <a:t>Contact details</a:t>
            </a:r>
            <a:endParaRPr lang="en-US" dirty="0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xmlns="" id="{9ABB4A1A-51FE-446D-A4B3-DC7AC578608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71572" y="3933056"/>
            <a:ext cx="2587752" cy="262978"/>
          </a:xfrm>
        </p:spPr>
        <p:txBody>
          <a:bodyPr tIns="0" bIns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/>
            </a:lvl2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xmlns="" id="{DC546371-3EE6-4057-8002-6F994E8B9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28692554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024" userDrawn="1">
          <p15:clr>
            <a:srgbClr val="FBAE40"/>
          </p15:clr>
        </p15:guide>
        <p15:guide id="2" pos="5216" userDrawn="1">
          <p15:clr>
            <a:srgbClr val="FBAE40"/>
          </p15:clr>
        </p15:guide>
        <p15:guide id="3" pos="2816" userDrawn="1">
          <p15:clr>
            <a:srgbClr val="FBAE40"/>
          </p15:clr>
        </p15:guide>
        <p15:guide id="4" pos="2624" userDrawn="1">
          <p15:clr>
            <a:srgbClr val="FBAE40"/>
          </p15:clr>
        </p15:guide>
        <p15:guide id="5" pos="7616" userDrawn="1">
          <p15:clr>
            <a:srgbClr val="FBAE40"/>
          </p15:clr>
        </p15:guide>
        <p15:guide id="6" pos="7424" userDrawn="1">
          <p15:clr>
            <a:srgbClr val="FBAE40"/>
          </p15:clr>
        </p15:guide>
        <p15:guide id="7" orient="horz" pos="2341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E9DB7-9BA1-4028-8649-F76D442A2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6"/>
            <a:ext cx="1111910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D46160-5A4B-4C7F-B6BD-B2499BE208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9B300D-BA69-4494-8F16-CB36AF350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xmlns="" id="{22EE8E80-3074-4AA8-B23C-F746F01083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xmlns="" id="{A80528FC-6E31-46C5-AD39-69DAF2F756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41625282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B906479-8140-4CB3-A2DD-CAEF4A7B091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90"/>
          <a:stretch>
            <a:fillRect/>
          </a:stretch>
        </p:blipFill>
        <p:spPr>
          <a:xfrm>
            <a:off x="2848417" y="0"/>
            <a:ext cx="9343585" cy="6858000"/>
          </a:xfrm>
          <a:custGeom>
            <a:avLst/>
            <a:gdLst>
              <a:gd name="connsiteX0" fmla="*/ 4043200 w 9343585"/>
              <a:gd name="connsiteY0" fmla="*/ 0 h 6858000"/>
              <a:gd name="connsiteX1" fmla="*/ 9343585 w 9343585"/>
              <a:gd name="connsiteY1" fmla="*/ 0 h 6858000"/>
              <a:gd name="connsiteX2" fmla="*/ 9343585 w 9343585"/>
              <a:gd name="connsiteY2" fmla="*/ 6858000 h 6858000"/>
              <a:gd name="connsiteX3" fmla="*/ 9334068 w 9343585"/>
              <a:gd name="connsiteY3" fmla="*/ 6858000 h 6858000"/>
              <a:gd name="connsiteX4" fmla="*/ 9334068 w 9343585"/>
              <a:gd name="connsiteY4" fmla="*/ 6812276 h 6858000"/>
              <a:gd name="connsiteX5" fmla="*/ 0 w 9343585"/>
              <a:gd name="connsiteY5" fmla="*/ 68122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3585" h="6858000">
                <a:moveTo>
                  <a:pt x="4043200" y="0"/>
                </a:moveTo>
                <a:lnTo>
                  <a:pt x="9343585" y="0"/>
                </a:lnTo>
                <a:lnTo>
                  <a:pt x="9343585" y="6858000"/>
                </a:lnTo>
                <a:lnTo>
                  <a:pt x="9334068" y="6858000"/>
                </a:lnTo>
                <a:lnTo>
                  <a:pt x="9334068" y="6812276"/>
                </a:lnTo>
                <a:lnTo>
                  <a:pt x="0" y="6812276"/>
                </a:lnTo>
                <a:close/>
              </a:path>
            </a:pathLst>
          </a:cu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A326D4FF-3A44-4368-995F-C15E7577808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" y="0"/>
            <a:ext cx="6901132" cy="6812276"/>
          </a:xfrm>
          <a:custGeom>
            <a:avLst/>
            <a:gdLst>
              <a:gd name="connsiteX0" fmla="*/ 0 w 6901132"/>
              <a:gd name="connsiteY0" fmla="*/ 0 h 6812276"/>
              <a:gd name="connsiteX1" fmla="*/ 6901132 w 6901132"/>
              <a:gd name="connsiteY1" fmla="*/ 0 h 6812276"/>
              <a:gd name="connsiteX2" fmla="*/ 2916593 w 6901132"/>
              <a:gd name="connsiteY2" fmla="*/ 6812276 h 6812276"/>
              <a:gd name="connsiteX3" fmla="*/ 0 w 6901132"/>
              <a:gd name="connsiteY3" fmla="*/ 6812276 h 681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1132" h="6812276">
                <a:moveTo>
                  <a:pt x="0" y="0"/>
                </a:moveTo>
                <a:lnTo>
                  <a:pt x="6901132" y="0"/>
                </a:lnTo>
                <a:lnTo>
                  <a:pt x="2916593" y="6812276"/>
                </a:lnTo>
                <a:lnTo>
                  <a:pt x="0" y="681227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EE9B102-EBC9-49B3-9CA3-04DEA92FB00F}"/>
              </a:ext>
            </a:extLst>
          </p:cNvPr>
          <p:cNvCxnSpPr>
            <a:cxnSpLocks/>
          </p:cNvCxnSpPr>
          <p:nvPr userDrawn="1"/>
        </p:nvCxnSpPr>
        <p:spPr>
          <a:xfrm>
            <a:off x="0" y="6836400"/>
            <a:ext cx="12192000" cy="0"/>
          </a:xfrm>
          <a:prstGeom prst="line">
            <a:avLst/>
          </a:prstGeom>
          <a:ln w="4953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6CF1BF1-305D-47D3-AC3F-7A42E9AE5EF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2065999" y="6793117"/>
            <a:ext cx="108012" cy="76944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GB" sz="100" smtClean="0">
                <a:solidFill>
                  <a:schemeClr val="accent2"/>
                </a:solidFill>
              </a:defRPr>
            </a:lvl1pPr>
          </a:lstStyle>
          <a:p>
            <a:r>
              <a:rPr lang="en-GB"/>
              <a:t>David Baker - International Group of P&amp;I Clubs - SOPF, Ottawa, Canada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95F3A5D-ED28-4167-82CC-148CA887CCA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2072665" y="6829992"/>
            <a:ext cx="108012" cy="1538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GB" sz="100" smtClean="0">
                <a:solidFill>
                  <a:schemeClr val="accent2"/>
                </a:solidFill>
              </a:defRPr>
            </a:lvl1pPr>
          </a:lstStyle>
          <a:p>
            <a:pPr algn="l"/>
            <a:fld id="{A6620B00-39B3-42BE-ACD6-83D712647810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539496" y="3833200"/>
            <a:ext cx="3257552" cy="369332"/>
          </a:xfrm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48B156B-A91F-43C8-A109-8CADC9BF4817}"/>
              </a:ext>
            </a:extLst>
          </p:cNvPr>
          <p:cNvCxnSpPr>
            <a:cxnSpLocks/>
          </p:cNvCxnSpPr>
          <p:nvPr userDrawn="1"/>
        </p:nvCxnSpPr>
        <p:spPr>
          <a:xfrm>
            <a:off x="539497" y="4330942"/>
            <a:ext cx="1223551" cy="0"/>
          </a:xfrm>
          <a:prstGeom prst="line">
            <a:avLst/>
          </a:prstGeom>
          <a:ln w="40894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xmlns="" id="{7D81550B-C6D7-4F70-8257-85C3A2F00C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flipV="1">
            <a:off x="539047" y="4309342"/>
            <a:ext cx="1224000" cy="43200"/>
          </a:xfrm>
          <a:solidFill>
            <a:schemeClr val="accent2"/>
          </a:solidFill>
        </p:spPr>
        <p:txBody>
          <a:bodyPr anchor="ctr" anchorCtr="0"/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xmlns="" id="{1D0DCAB4-2706-4DBB-B526-50789EABD8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V="1">
            <a:off x="0" y="6813540"/>
            <a:ext cx="12192000" cy="45724"/>
          </a:xfrm>
          <a:solidFill>
            <a:schemeClr val="accent2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5" name="Callout: Right Arrow 20">
            <a:extLst>
              <a:ext uri="{FF2B5EF4-FFF2-40B4-BE49-F238E27FC236}">
                <a16:creationId xmlns:a16="http://schemas.microsoft.com/office/drawing/2014/main" xmlns="" id="{86A80F01-D7B2-4C47-A248-23C478076AD8}"/>
              </a:ext>
            </a:extLst>
          </p:cNvPr>
          <p:cNvSpPr>
            <a:spLocks/>
          </p:cNvSpPr>
          <p:nvPr userDrawn="1"/>
        </p:nvSpPr>
        <p:spPr>
          <a:xfrm>
            <a:off x="-1990814" y="315582"/>
            <a:ext cx="1861679" cy="1970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" tIns="81000" rIns="41148" bIns="81000" rtlCol="0" anchor="ctr"/>
          <a:lstStyle/>
          <a:p>
            <a:pPr algn="ctr"/>
            <a:r>
              <a:rPr lang="en-GB" sz="1050" b="1" dirty="0"/>
              <a:t>If</a:t>
            </a:r>
            <a:r>
              <a:rPr lang="en-GB" sz="1050" b="1" baseline="0" dirty="0"/>
              <a:t> necessary change logos on covers/chapter dividers and in the footer. Dedicated logos are available in the template tool at the end of the list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xmlns="" val="31313387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F378836-43E1-4D5A-996E-AACD0D1F498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288" b="667"/>
          <a:stretch>
            <a:fillRect/>
          </a:stretch>
        </p:blipFill>
        <p:spPr>
          <a:xfrm flipH="1">
            <a:off x="2916594" y="0"/>
            <a:ext cx="9275407" cy="6812276"/>
          </a:xfrm>
          <a:custGeom>
            <a:avLst/>
            <a:gdLst>
              <a:gd name="connsiteX0" fmla="*/ 5290868 w 9275407"/>
              <a:gd name="connsiteY0" fmla="*/ 0 h 6812276"/>
              <a:gd name="connsiteX1" fmla="*/ 0 w 9275407"/>
              <a:gd name="connsiteY1" fmla="*/ 0 h 6812276"/>
              <a:gd name="connsiteX2" fmla="*/ 0 w 9275407"/>
              <a:gd name="connsiteY2" fmla="*/ 6812276 h 6812276"/>
              <a:gd name="connsiteX3" fmla="*/ 9275407 w 9275407"/>
              <a:gd name="connsiteY3" fmla="*/ 6812276 h 681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5407" h="6812276">
                <a:moveTo>
                  <a:pt x="5290868" y="0"/>
                </a:moveTo>
                <a:lnTo>
                  <a:pt x="0" y="0"/>
                </a:lnTo>
                <a:lnTo>
                  <a:pt x="0" y="6812276"/>
                </a:lnTo>
                <a:lnTo>
                  <a:pt x="9275407" y="6812276"/>
                </a:lnTo>
                <a:close/>
              </a:path>
            </a:pathLst>
          </a:cu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D34DA22B-BE34-4C3A-A5A4-C30DE9B1B95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" y="0"/>
            <a:ext cx="6901132" cy="6812276"/>
          </a:xfrm>
          <a:custGeom>
            <a:avLst/>
            <a:gdLst>
              <a:gd name="connsiteX0" fmla="*/ 0 w 6901132"/>
              <a:gd name="connsiteY0" fmla="*/ 0 h 6812276"/>
              <a:gd name="connsiteX1" fmla="*/ 6901132 w 6901132"/>
              <a:gd name="connsiteY1" fmla="*/ 0 h 6812276"/>
              <a:gd name="connsiteX2" fmla="*/ 2916593 w 6901132"/>
              <a:gd name="connsiteY2" fmla="*/ 6812276 h 6812276"/>
              <a:gd name="connsiteX3" fmla="*/ 0 w 6901132"/>
              <a:gd name="connsiteY3" fmla="*/ 6812276 h 681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1132" h="6812276">
                <a:moveTo>
                  <a:pt x="0" y="0"/>
                </a:moveTo>
                <a:lnTo>
                  <a:pt x="6901132" y="0"/>
                </a:lnTo>
                <a:lnTo>
                  <a:pt x="2916593" y="6812276"/>
                </a:lnTo>
                <a:lnTo>
                  <a:pt x="0" y="681227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48B156B-A91F-43C8-A109-8CADC9BF4817}"/>
              </a:ext>
            </a:extLst>
          </p:cNvPr>
          <p:cNvCxnSpPr>
            <a:cxnSpLocks/>
          </p:cNvCxnSpPr>
          <p:nvPr userDrawn="1"/>
        </p:nvCxnSpPr>
        <p:spPr>
          <a:xfrm>
            <a:off x="539497" y="4330942"/>
            <a:ext cx="1223551" cy="0"/>
          </a:xfrm>
          <a:prstGeom prst="line">
            <a:avLst/>
          </a:prstGeom>
          <a:ln w="40894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539496" y="3902449"/>
            <a:ext cx="3257552" cy="300082"/>
          </a:xfrm>
        </p:spPr>
        <p:txBody>
          <a:bodyPr wrap="square" anchor="b">
            <a:spAutoFit/>
          </a:bodyPr>
          <a:lstStyle>
            <a:lvl1pPr>
              <a:defRPr sz="1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539496" y="4500906"/>
            <a:ext cx="3257552" cy="207749"/>
          </a:xfrm>
        </p:spPr>
        <p:txBody>
          <a:bodyPr wrap="square" anchor="b">
            <a:spAutoFit/>
          </a:bodyPr>
          <a:lstStyle>
            <a:lvl1pPr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Section Subtitle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7C3DF9B-22B0-4DC8-808E-DDC6A5FCBEC7}"/>
              </a:ext>
            </a:extLst>
          </p:cNvPr>
          <p:cNvCxnSpPr>
            <a:cxnSpLocks/>
          </p:cNvCxnSpPr>
          <p:nvPr userDrawn="1"/>
        </p:nvCxnSpPr>
        <p:spPr>
          <a:xfrm>
            <a:off x="0" y="6836400"/>
            <a:ext cx="12192000" cy="0"/>
          </a:xfrm>
          <a:prstGeom prst="line">
            <a:avLst/>
          </a:prstGeom>
          <a:ln w="4953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6FD428A-6D98-411C-8249-C01BE9F6717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12178031" y="6836400"/>
            <a:ext cx="0" cy="0"/>
          </a:xfrm>
        </p:spPr>
        <p:txBody>
          <a:bodyPr wrap="none"/>
          <a:lstStyle>
            <a:lvl1pPr algn="r">
              <a:defRPr sz="100">
                <a:solidFill>
                  <a:srgbClr val="FF0000"/>
                </a:solidFill>
              </a:defRPr>
            </a:lvl1pPr>
          </a:lstStyle>
          <a:p>
            <a:r>
              <a:rPr lang="en-GB"/>
              <a:t>David Baker - International Group of P&amp;I Clubs - SOPF, Ottawa, Canada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64C81DB-71F1-44D9-9AFA-D3F73EF3D03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2178031" y="6836400"/>
            <a:ext cx="0" cy="0"/>
          </a:xfrm>
        </p:spPr>
        <p:txBody>
          <a:bodyPr wrap="none"/>
          <a:lstStyle>
            <a:lvl1pPr algn="r">
              <a:defRPr sz="100">
                <a:solidFill>
                  <a:srgbClr val="FF0000"/>
                </a:solidFill>
              </a:defRPr>
            </a:lvl1pPr>
          </a:lstStyle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xmlns="" id="{3C456635-5455-4057-80D2-77DC82CD349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flipV="1">
            <a:off x="539047" y="4309342"/>
            <a:ext cx="1224000" cy="43200"/>
          </a:xfrm>
          <a:solidFill>
            <a:schemeClr val="accent2"/>
          </a:solidFill>
        </p:spPr>
        <p:txBody>
          <a:bodyPr anchor="ctr" anchorCtr="0"/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xmlns="" id="{4920BE2C-B397-4997-B54C-DA0C57A3E86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flipV="1">
            <a:off x="0" y="6813540"/>
            <a:ext cx="12192000" cy="45724"/>
          </a:xfrm>
          <a:solidFill>
            <a:schemeClr val="accent2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16" name="Callout: Right Arrow 20">
            <a:extLst>
              <a:ext uri="{FF2B5EF4-FFF2-40B4-BE49-F238E27FC236}">
                <a16:creationId xmlns:a16="http://schemas.microsoft.com/office/drawing/2014/main" xmlns="" id="{86A80F01-D7B2-4C47-A248-23C478076AD8}"/>
              </a:ext>
            </a:extLst>
          </p:cNvPr>
          <p:cNvSpPr>
            <a:spLocks/>
          </p:cNvSpPr>
          <p:nvPr userDrawn="1"/>
        </p:nvSpPr>
        <p:spPr>
          <a:xfrm>
            <a:off x="-1990814" y="315582"/>
            <a:ext cx="1861679" cy="1970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" tIns="81000" rIns="41148" bIns="81000" rtlCol="0" anchor="ctr"/>
          <a:lstStyle/>
          <a:p>
            <a:pPr algn="ctr"/>
            <a:r>
              <a:rPr lang="en-GB" sz="1050" b="1" dirty="0"/>
              <a:t>If</a:t>
            </a:r>
            <a:r>
              <a:rPr lang="en-GB" sz="1050" b="1" baseline="0" dirty="0"/>
              <a:t> necessary change logos on covers/chapter dividers and in the footer. Dedicated logos are available in the template tool at the end of the list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xmlns="" val="35694498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4318" y="260351"/>
            <a:ext cx="2662767" cy="5256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667" y="260351"/>
            <a:ext cx="7791451" cy="5256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033BF-A8A6-4200-9F27-7D71BBD94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pSlide Automatic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A62FA2-D218-4A7B-87F7-4A1FFCE09CE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288" b="667"/>
          <a:stretch>
            <a:fillRect/>
          </a:stretch>
        </p:blipFill>
        <p:spPr>
          <a:xfrm flipH="1">
            <a:off x="2916594" y="0"/>
            <a:ext cx="9275407" cy="6812276"/>
          </a:xfrm>
          <a:custGeom>
            <a:avLst/>
            <a:gdLst>
              <a:gd name="connsiteX0" fmla="*/ 5290868 w 9275407"/>
              <a:gd name="connsiteY0" fmla="*/ 0 h 6812276"/>
              <a:gd name="connsiteX1" fmla="*/ 0 w 9275407"/>
              <a:gd name="connsiteY1" fmla="*/ 0 h 6812276"/>
              <a:gd name="connsiteX2" fmla="*/ 0 w 9275407"/>
              <a:gd name="connsiteY2" fmla="*/ 6812276 h 6812276"/>
              <a:gd name="connsiteX3" fmla="*/ 9275407 w 9275407"/>
              <a:gd name="connsiteY3" fmla="*/ 6812276 h 681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5407" h="6812276">
                <a:moveTo>
                  <a:pt x="5290868" y="0"/>
                </a:moveTo>
                <a:lnTo>
                  <a:pt x="0" y="0"/>
                </a:lnTo>
                <a:lnTo>
                  <a:pt x="0" y="6812276"/>
                </a:lnTo>
                <a:lnTo>
                  <a:pt x="9275407" y="6812276"/>
                </a:lnTo>
                <a:close/>
              </a:path>
            </a:pathLst>
          </a:cu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50109FE0-DA52-458A-B5AA-F0CC63E57B9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" y="0"/>
            <a:ext cx="6901132" cy="6812276"/>
          </a:xfrm>
          <a:custGeom>
            <a:avLst/>
            <a:gdLst>
              <a:gd name="connsiteX0" fmla="*/ 0 w 6901132"/>
              <a:gd name="connsiteY0" fmla="*/ 0 h 6812276"/>
              <a:gd name="connsiteX1" fmla="*/ 6901132 w 6901132"/>
              <a:gd name="connsiteY1" fmla="*/ 0 h 6812276"/>
              <a:gd name="connsiteX2" fmla="*/ 2916593 w 6901132"/>
              <a:gd name="connsiteY2" fmla="*/ 6812276 h 6812276"/>
              <a:gd name="connsiteX3" fmla="*/ 0 w 6901132"/>
              <a:gd name="connsiteY3" fmla="*/ 6812276 h 681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1132" h="6812276">
                <a:moveTo>
                  <a:pt x="0" y="0"/>
                </a:moveTo>
                <a:lnTo>
                  <a:pt x="6901132" y="0"/>
                </a:lnTo>
                <a:lnTo>
                  <a:pt x="2916593" y="6812276"/>
                </a:lnTo>
                <a:lnTo>
                  <a:pt x="0" y="681227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xmlns="" id="{9E803AE0-7048-4D37-81F9-CF42F63C3B80}"/>
              </a:ext>
            </a:extLst>
          </p:cNvPr>
          <p:cNvSpPr>
            <a:spLocks/>
          </p:cNvSpPr>
          <p:nvPr userDrawn="1"/>
        </p:nvSpPr>
        <p:spPr>
          <a:xfrm>
            <a:off x="-2508956" y="315581"/>
            <a:ext cx="2376264" cy="1349480"/>
          </a:xfrm>
          <a:prstGeom prst="rightArrowCallout">
            <a:avLst>
              <a:gd name="adj1" fmla="val 4146"/>
              <a:gd name="adj2" fmla="val 7896"/>
              <a:gd name="adj3" fmla="val 19817"/>
              <a:gd name="adj4" fmla="val 76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ctr"/>
          <a:lstStyle/>
          <a:p>
            <a:pPr algn="ctr"/>
            <a:r>
              <a:rPr lang="en-GB" sz="1050" b="1" dirty="0"/>
              <a:t>Insert logo from the UpSlide library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48B156B-A91F-43C8-A109-8CADC9BF4817}"/>
              </a:ext>
            </a:extLst>
          </p:cNvPr>
          <p:cNvCxnSpPr>
            <a:cxnSpLocks/>
          </p:cNvCxnSpPr>
          <p:nvPr userDrawn="1"/>
        </p:nvCxnSpPr>
        <p:spPr>
          <a:xfrm>
            <a:off x="539497" y="4330942"/>
            <a:ext cx="1223551" cy="0"/>
          </a:xfrm>
          <a:prstGeom prst="line">
            <a:avLst/>
          </a:prstGeom>
          <a:ln w="40894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0">
            <a:extLst>
              <a:ext uri="{FF2B5EF4-FFF2-40B4-BE49-F238E27FC236}">
                <a16:creationId xmlns:a16="http://schemas.microsoft.com/office/drawing/2014/main" xmlns="" id="{EFCCD54F-A665-482F-8C04-CA937E04DD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9496" y="4500906"/>
            <a:ext cx="3257552" cy="207749"/>
          </a:xfrm>
        </p:spPr>
        <p:txBody>
          <a:bodyPr wrap="square" anchor="b">
            <a:spAutoFit/>
          </a:bodyPr>
          <a:lstStyle>
            <a:lvl1pPr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Section Subtitle</a:t>
            </a:r>
            <a:endParaRPr lang="en-GB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xmlns="" id="{D43BAA9A-76D2-4CCB-88E5-F3B82D6FA4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V="1">
            <a:off x="0" y="6813540"/>
            <a:ext cx="12192000" cy="45724"/>
          </a:xfrm>
          <a:solidFill>
            <a:schemeClr val="accent2"/>
          </a:solidFill>
        </p:spPr>
        <p:txBody>
          <a:bodyPr/>
          <a:lstStyle/>
          <a:p>
            <a:pPr lvl="0"/>
            <a:r>
              <a:rPr lang="en-US" dirty="0"/>
              <a:t> 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84990E5-06BD-4255-9801-6B3203009BAF}"/>
              </a:ext>
            </a:extLst>
          </p:cNvPr>
          <p:cNvCxnSpPr>
            <a:cxnSpLocks/>
          </p:cNvCxnSpPr>
          <p:nvPr userDrawn="1"/>
        </p:nvCxnSpPr>
        <p:spPr>
          <a:xfrm>
            <a:off x="0" y="6836400"/>
            <a:ext cx="12192000" cy="0"/>
          </a:xfrm>
          <a:prstGeom prst="line">
            <a:avLst/>
          </a:prstGeom>
          <a:ln w="4953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6E71409-D510-456F-8D53-D8FA95BD874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12192000" y="6858000"/>
            <a:ext cx="0" cy="0"/>
          </a:xfrm>
        </p:spPr>
        <p:txBody>
          <a:bodyPr wrap="none"/>
          <a:lstStyle>
            <a:lvl1pPr algn="r">
              <a:defRPr sz="100">
                <a:solidFill>
                  <a:srgbClr val="FF0000"/>
                </a:solidFill>
              </a:defRPr>
            </a:lvl1pPr>
          </a:lstStyle>
          <a:p>
            <a:r>
              <a:rPr lang="en-GB"/>
              <a:t>David Baker - International Group of P&amp;I Clubs - SOPF, Ottawa, Canada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39A1105-0856-46B1-A696-35C40FAB2343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2192000" y="6858000"/>
            <a:ext cx="0" cy="0"/>
          </a:xfrm>
        </p:spPr>
        <p:txBody>
          <a:bodyPr wrap="none"/>
          <a:lstStyle>
            <a:lvl1pPr algn="r">
              <a:defRPr sz="100">
                <a:solidFill>
                  <a:srgbClr val="FF0000"/>
                </a:solidFill>
              </a:defRPr>
            </a:lvl1pPr>
          </a:lstStyle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095663F-C147-4FD3-BAD9-43F140B9B8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flipV="1">
            <a:off x="539047" y="4309342"/>
            <a:ext cx="1224000" cy="43200"/>
          </a:xfrm>
          <a:solidFill>
            <a:schemeClr val="accent2"/>
          </a:solidFill>
        </p:spPr>
        <p:txBody>
          <a:bodyPr anchor="ctr" anchorCtr="0"/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allout: Right Arrow 17">
            <a:extLst>
              <a:ext uri="{FF2B5EF4-FFF2-40B4-BE49-F238E27FC236}">
                <a16:creationId xmlns:a16="http://schemas.microsoft.com/office/drawing/2014/main" xmlns="" id="{E33DDFC4-1DE7-4C8E-8FDC-EC48C90F283B}"/>
              </a:ext>
            </a:extLst>
          </p:cNvPr>
          <p:cNvSpPr>
            <a:spLocks/>
          </p:cNvSpPr>
          <p:nvPr userDrawn="1"/>
        </p:nvSpPr>
        <p:spPr>
          <a:xfrm>
            <a:off x="-2514600" y="2079520"/>
            <a:ext cx="2376264" cy="1349480"/>
          </a:xfrm>
          <a:prstGeom prst="rightArrowCallout">
            <a:avLst>
              <a:gd name="adj1" fmla="val 4146"/>
              <a:gd name="adj2" fmla="val 7143"/>
              <a:gd name="adj3" fmla="val 19817"/>
              <a:gd name="adj4" fmla="val 7630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ctr"/>
          <a:lstStyle/>
          <a:p>
            <a:pPr algn="ctr"/>
            <a:r>
              <a:rPr lang="en-GB" sz="1050" b="1" dirty="0"/>
              <a:t>Optional: Insert other background images from the UpSlide library and ‘send to back’</a:t>
            </a:r>
          </a:p>
        </p:txBody>
      </p:sp>
    </p:spTree>
    <p:extLst>
      <p:ext uri="{BB962C8B-B14F-4D97-AF65-F5344CB8AC3E}">
        <p14:creationId xmlns:p14="http://schemas.microsoft.com/office/powerpoint/2010/main" xmlns="" val="7418214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ips / Sea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28" b="1591"/>
          <a:stretch/>
        </p:blipFill>
        <p:spPr>
          <a:xfrm>
            <a:off x="2" y="-1"/>
            <a:ext cx="12201244" cy="6248401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B67A48BF-EF9A-44AD-BD38-C2097158F8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2"/>
            <a:ext cx="12192000" cy="6229349"/>
          </a:xfrm>
          <a:solidFill>
            <a:schemeClr val="accent1">
              <a:alpha val="67000"/>
            </a:schemeClr>
          </a:soli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27804D4-0A54-4333-9A93-45DDB9CD4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8"/>
            <a:ext cx="11109960" cy="4317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xmlns="" id="{B07FDB15-0C96-44AF-88D2-A547DC0F5A1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flipV="1">
            <a:off x="552451" y="886450"/>
            <a:ext cx="1224000" cy="43200"/>
          </a:xfrm>
          <a:solidFill>
            <a:schemeClr val="accent2"/>
          </a:solidFill>
        </p:spPr>
        <p:txBody>
          <a:bodyPr anchor="ctr" anchorCtr="0"/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093FEC7-1B7D-4538-A612-279834A8E26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E727AA-FB17-40DF-A42E-58289180E67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593706" y="1988999"/>
            <a:ext cx="8390676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Chapter title</a:t>
            </a:r>
          </a:p>
        </p:txBody>
      </p:sp>
      <p:sp>
        <p:nvSpPr>
          <p:cNvPr id="10" name="TextBox 9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593706" y="2324118"/>
            <a:ext cx="8390676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Chapter title</a:t>
            </a:r>
          </a:p>
        </p:txBody>
      </p:sp>
      <p:sp>
        <p:nvSpPr>
          <p:cNvPr id="11" name="TextBox 10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593706" y="2659237"/>
            <a:ext cx="8390676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Chapter title</a:t>
            </a:r>
          </a:p>
        </p:txBody>
      </p:sp>
      <p:sp>
        <p:nvSpPr>
          <p:cNvPr id="13" name="TextBox 12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593706" y="2994356"/>
            <a:ext cx="8390676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Chapter title</a:t>
            </a:r>
          </a:p>
        </p:txBody>
      </p:sp>
      <p:sp>
        <p:nvSpPr>
          <p:cNvPr id="14" name="TextBox 13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593706" y="3329475"/>
            <a:ext cx="8390676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Chapter title</a:t>
            </a:r>
          </a:p>
        </p:txBody>
      </p:sp>
      <p:sp>
        <p:nvSpPr>
          <p:cNvPr id="15" name="TextBox 14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593706" y="3664594"/>
            <a:ext cx="8390676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Chapter title</a:t>
            </a:r>
          </a:p>
        </p:txBody>
      </p:sp>
      <p:sp>
        <p:nvSpPr>
          <p:cNvPr id="19" name="TextBox 18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1593706" y="3999713"/>
            <a:ext cx="8390676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Chapter title</a:t>
            </a:r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1593706" y="4334832"/>
            <a:ext cx="8390676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Chapter title</a:t>
            </a: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1593706" y="4669951"/>
            <a:ext cx="8390676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Chapter title</a:t>
            </a:r>
          </a:p>
        </p:txBody>
      </p:sp>
      <p:sp>
        <p:nvSpPr>
          <p:cNvPr id="22" name="TextBox 21">
            <a:hlinkClick r:id="" action="ppaction://noaction"/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1593706" y="5005070"/>
            <a:ext cx="8390676" cy="1846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Chapter title</a:t>
            </a:r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10127944" y="1988999"/>
            <a:ext cx="504056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b="1">
                <a:solidFill>
                  <a:schemeClr val="bg1"/>
                </a:solidFill>
              </a:rPr>
              <a:t>12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10127944" y="2324118"/>
            <a:ext cx="504056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b="1">
                <a:solidFill>
                  <a:schemeClr val="bg1"/>
                </a:solidFill>
              </a:rPr>
              <a:t>30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14"/>
            </p:custDataLst>
          </p:nvPr>
        </p:nvSpPr>
        <p:spPr>
          <a:xfrm>
            <a:off x="10127944" y="2659237"/>
            <a:ext cx="504056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b="1">
                <a:solidFill>
                  <a:schemeClr val="bg1"/>
                </a:solidFill>
              </a:rPr>
              <a:t>114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10127944" y="2994356"/>
            <a:ext cx="504056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b="1">
                <a:solidFill>
                  <a:schemeClr val="bg1"/>
                </a:solidFill>
              </a:rPr>
              <a:t>121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16"/>
            </p:custDataLst>
          </p:nvPr>
        </p:nvSpPr>
        <p:spPr>
          <a:xfrm>
            <a:off x="10127944" y="3329475"/>
            <a:ext cx="504056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b="1">
                <a:solidFill>
                  <a:schemeClr val="bg1"/>
                </a:solidFill>
              </a:rPr>
              <a:t>130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17"/>
            </p:custDataLst>
          </p:nvPr>
        </p:nvSpPr>
        <p:spPr>
          <a:xfrm>
            <a:off x="10127944" y="3664594"/>
            <a:ext cx="504056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b="1">
                <a:solidFill>
                  <a:schemeClr val="bg1"/>
                </a:solidFill>
              </a:rPr>
              <a:t>136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10127944" y="3999711"/>
            <a:ext cx="504056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b="1">
                <a:solidFill>
                  <a:schemeClr val="bg1"/>
                </a:solidFill>
              </a:rPr>
              <a:t>149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10127944" y="4334832"/>
            <a:ext cx="504056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b="1">
                <a:solidFill>
                  <a:schemeClr val="bg1"/>
                </a:solidFill>
              </a:rPr>
              <a:t>174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10127944" y="4669951"/>
            <a:ext cx="504056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b="1">
                <a:solidFill>
                  <a:schemeClr val="bg1"/>
                </a:solidFill>
              </a:rPr>
              <a:t>182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hlinkClick r:id="" action="ppaction://noaction"/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10127944" y="5005070"/>
            <a:ext cx="504056" cy="24622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b="1">
                <a:solidFill>
                  <a:schemeClr val="bg1"/>
                </a:solidFill>
              </a:rPr>
              <a:t>187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95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9B300D-BA69-4494-8F16-CB36AF350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flipH="1" flipV="1">
            <a:off x="0" y="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55853A2-A585-4F2A-9F1E-D1E7ACD2866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 flipV="1">
            <a:off x="0" y="-446276"/>
            <a:ext cx="0" cy="892552"/>
          </a:xfrm>
        </p:spPr>
        <p:txBody>
          <a:bodyPr wrap="square">
            <a:sp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275B68-9DAC-4B37-8879-066A32AEC213}"/>
              </a:ext>
            </a:extLst>
          </p:cNvPr>
          <p:cNvSpPr/>
          <p:nvPr userDrawn="1"/>
        </p:nvSpPr>
        <p:spPr>
          <a:xfrm>
            <a:off x="515939" y="6237312"/>
            <a:ext cx="280831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xmlns="" val="41408105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3826-3A17-4F24-92BD-49B032B6F636}" type="datetime1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0767902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80DE-08DE-4E07-8BDA-E16E10265C25}" type="datetime1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2A0A6-CA51-4526-915D-B472C4AB23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500228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1DB2-33AB-420B-99E4-30BB05D88EC9}" type="datetime1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CC57A-BBC0-4276-8318-B04F9341FA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8296379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5CE6-0581-47D0-AA79-4FDB226C1476}" type="datetime1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8248-D5C3-4F33-998E-B422B44CAD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594503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D8F6-1E30-40A5-9B45-B96C32C8CCBE}" type="datetime1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A3D14-741C-4B93-958E-756284D61A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242424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84B2-E8F0-4DFD-9EF0-A9C762F45DA3}" type="datetime1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C61AD-D3D2-4938-8B94-F73D8139E9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441498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243C-8B87-4F26-8B74-05B463157FE1}" type="datetime1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EE20B-EFFE-4DE7-B48D-2DE62AD198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14252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E4571-F6C3-4EBA-AB2E-309D3A697C1C}" type="datetime1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D6BA-0F7B-4931-A3D0-028739296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300914-9DC9-4BB7-99BB-D0023CDB6906}" type="datetime1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116BD3-99D3-4717-93A8-706C5603AE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766945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D139-FEE9-4293-B894-98E522F07DA7}" type="datetime1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8A74A-E139-4141-BCE3-9DB7406F9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019035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5148-A4CC-4E4D-A5E2-4BDDC19DB976}" type="datetime1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4B65B-44F6-4353-AE78-4D0E6321A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316549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FDA-03F1-44A6-8275-6E9D5C16ADFF}" type="datetime1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9497E-272B-498C-AE53-99BD3EF1A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800415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70D63-AD7D-46E8-929A-D9EC535B1347}" type="datetime1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12E42-5E88-42FA-BE8B-542DFA0D8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0793-73E1-4FF3-A78D-F1D0A88EA169}" type="datetime1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27F6-5FBA-4DE6-B2B3-B9BDAC22F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0F963-2629-4AF6-A887-A0B1E81CBE7B}" type="datetime1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C5219-3B6E-478B-BFFB-2CE07BFE3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9271-BAFF-4B65-A079-D1BAEA7B71FD}" type="datetime1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24093-9996-4326-8D6E-523C5EFC2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9F45B-E295-49DD-83C9-95FF610BBB28}" type="datetime1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1520-001C-40BF-9285-1254018A6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BCC8-3253-44DA-8366-FF8A1D6F2C61}" type="datetime1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7D96-8C3E-4F76-84D4-5AC1B8BC4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104C6-5C1E-4905-BDCB-150B73FE3D6D}" type="datetime1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CF3C-FD49-44A2-B2B2-A4550A993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25FC-52E6-42DA-8510-5CFC41BA9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E802C-9D3A-4957-99F0-1C1449B987B4}" type="datetime1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282D3-9F3E-4B0D-BAA4-F14FC2DE0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E71A-18EA-4C31-9126-F859229F2DB9}" type="datetime1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0D2C4-08C4-4137-B6DB-3AA5B39AB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BAAAA-A5C3-43EA-9D2A-8EFA2C8E93EA}" type="datetime1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B7BE5-0D23-42EA-8887-881DC691C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gp&amp;i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1685" y="2171700"/>
            <a:ext cx="4726516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95700" y="3644900"/>
            <a:ext cx="4800600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700" b="1">
                <a:solidFill>
                  <a:srgbClr val="498B9F"/>
                </a:solidFill>
              </a:rPr>
              <a:t>International Group of P&amp;I Clubs</a:t>
            </a:r>
            <a:endParaRPr lang="en-US" sz="1700" b="1">
              <a:solidFill>
                <a:srgbClr val="498B9F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4918" y="4292601"/>
            <a:ext cx="10562167" cy="576263"/>
          </a:xfrm>
        </p:spPr>
        <p:txBody>
          <a:bodyPr/>
          <a:lstStyle>
            <a:lvl1pPr algn="ctr">
              <a:defRPr sz="19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14918" y="5229226"/>
            <a:ext cx="10562167" cy="792163"/>
          </a:xfrm>
        </p:spPr>
        <p:txBody>
          <a:bodyPr/>
          <a:lstStyle>
            <a:lvl1pPr marL="0" indent="0" algn="ctr">
              <a:buFontTx/>
              <a:buNone/>
              <a:defRPr sz="15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60EFA-F48B-438F-BE83-C9810EE17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F195-9047-428B-A88F-23F6E20D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7" y="1484313"/>
            <a:ext cx="5179483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84313"/>
            <a:ext cx="5179484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78B5-7FB0-4A1F-A3A3-EC67BC53C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A66B6-3721-4ADB-96EF-A429BB3EE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292AD-4BE0-475B-B71E-563BD2B55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4BBD9-2818-4A10-B7F7-1BCE5DA3C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B2495-8ED6-46DE-9294-12E040DC2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A4B4C-0FC0-45FC-8929-52AE1636F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D666A-B02C-4683-8F6E-A559DBDFE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BFDF-4664-4708-8E32-7A24404E3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4318" y="260351"/>
            <a:ext cx="2662767" cy="5256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667" y="260351"/>
            <a:ext cx="7791451" cy="5256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BFEA-7B06-484E-863C-54A82F06E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gp&amp;i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1685" y="2171700"/>
            <a:ext cx="4726516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95700" y="3644900"/>
            <a:ext cx="4800600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700" b="1">
                <a:solidFill>
                  <a:srgbClr val="498B9F"/>
                </a:solidFill>
              </a:rPr>
              <a:t>International Group of P&amp;I Clubs</a:t>
            </a:r>
            <a:endParaRPr lang="en-US" sz="1700" b="1">
              <a:solidFill>
                <a:srgbClr val="498B9F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4918" y="4292601"/>
            <a:ext cx="10562167" cy="576263"/>
          </a:xfrm>
        </p:spPr>
        <p:txBody>
          <a:bodyPr/>
          <a:lstStyle>
            <a:lvl1pPr algn="ctr">
              <a:defRPr sz="19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14918" y="5229226"/>
            <a:ext cx="10562167" cy="792163"/>
          </a:xfrm>
        </p:spPr>
        <p:txBody>
          <a:bodyPr/>
          <a:lstStyle>
            <a:lvl1pPr marL="0" indent="0" algn="ctr">
              <a:buFontTx/>
              <a:buNone/>
              <a:defRPr sz="15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7EDD-B50B-471F-844C-7C4E019D4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DB3B3-5E05-4C2D-A519-23282C25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7" y="1484313"/>
            <a:ext cx="5179483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84313"/>
            <a:ext cx="5179484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14454-10FC-46BC-A053-C5C73857C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43649-731D-4E4D-9E87-B1C038A05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2DAA-700A-4108-A9CE-7A41028C2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7" y="1484313"/>
            <a:ext cx="5179483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84313"/>
            <a:ext cx="5179484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DD20D-6974-4C8C-94D0-A646185A6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2BF1-CC97-47A3-80D7-4CFD8D4AE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E3D42-5819-4FBA-8A0A-171F52C8A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2996-3BF8-4BA4-981E-55D53FFBB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E35C9-EDDA-42AD-B827-8A4D250A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4318" y="260351"/>
            <a:ext cx="2662767" cy="5256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667" y="260351"/>
            <a:ext cx="7791451" cy="5256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73F8E-C9F1-400C-800F-B8075AC35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gp&amp;i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1685" y="2171700"/>
            <a:ext cx="4726516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95700" y="3644900"/>
            <a:ext cx="4800600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700" b="1">
                <a:solidFill>
                  <a:srgbClr val="498B9F"/>
                </a:solidFill>
              </a:rPr>
              <a:t>International Group of P&amp;I Clubs</a:t>
            </a:r>
            <a:endParaRPr lang="en-US" sz="1700" b="1">
              <a:solidFill>
                <a:srgbClr val="498B9F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4918" y="4292601"/>
            <a:ext cx="10562167" cy="576263"/>
          </a:xfrm>
        </p:spPr>
        <p:txBody>
          <a:bodyPr/>
          <a:lstStyle>
            <a:lvl1pPr algn="ctr">
              <a:defRPr sz="19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14918" y="5229226"/>
            <a:ext cx="10562167" cy="792163"/>
          </a:xfrm>
        </p:spPr>
        <p:txBody>
          <a:bodyPr/>
          <a:lstStyle>
            <a:lvl1pPr marL="0" indent="0" algn="ctr">
              <a:buFontTx/>
              <a:buNone/>
              <a:defRPr sz="15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8AE84-DE4C-4465-9C93-2928DA296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A0B-48A6-4483-9B8E-7A7A53138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7" y="1484313"/>
            <a:ext cx="5179483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84313"/>
            <a:ext cx="5179484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B327-2072-4C1F-916B-2E087B1CC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4D215-8E00-4A79-8B58-309CDA259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49CA-5318-4F48-9B8B-A590D1B9D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B0FE6-EEF9-469E-86B6-EE60FC50B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1C84-D203-4771-8AC1-4691B71ED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0EB5-D1C7-4D2C-957A-55211C868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BA9FC-6984-4E49-A96C-45DCD479C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F51BF-612D-41AB-8185-BD2DE4083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4318" y="260351"/>
            <a:ext cx="2662767" cy="5256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667" y="260351"/>
            <a:ext cx="7791451" cy="5256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202A2-C11F-4470-92F9-D9CD05FEE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gp&amp;i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1685" y="2171700"/>
            <a:ext cx="4726516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95700" y="3644900"/>
            <a:ext cx="4800600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700" b="1">
                <a:solidFill>
                  <a:srgbClr val="498B9F"/>
                </a:solidFill>
              </a:rPr>
              <a:t>International Group of P&amp;I Clubs</a:t>
            </a:r>
            <a:endParaRPr lang="en-US" sz="1700" b="1">
              <a:solidFill>
                <a:srgbClr val="498B9F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4918" y="4292601"/>
            <a:ext cx="10562167" cy="576263"/>
          </a:xfrm>
        </p:spPr>
        <p:txBody>
          <a:bodyPr/>
          <a:lstStyle>
            <a:lvl1pPr algn="ctr">
              <a:defRPr sz="19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14918" y="5229226"/>
            <a:ext cx="10562167" cy="792163"/>
          </a:xfrm>
        </p:spPr>
        <p:txBody>
          <a:bodyPr/>
          <a:lstStyle>
            <a:lvl1pPr marL="0" indent="0" algn="ctr">
              <a:buFontTx/>
              <a:buNone/>
              <a:defRPr sz="15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A0A6-CA51-4526-915D-B472C4AB2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CC57A-BBC0-4276-8318-B04F9341F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7" y="1484313"/>
            <a:ext cx="5179483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84313"/>
            <a:ext cx="5179484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8248-D5C3-4F33-998E-B422B44CA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F624-440C-462D-8B5C-892989F0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A3D14-741C-4B93-958E-756284D61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61AD-D3D2-4938-8B94-F73D8139E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EE20B-EFFE-4DE7-B48D-2DE62AD19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16BD3-99D3-4717-93A8-706C5603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8A74A-E139-4141-BCE3-9DB7406F9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4B65B-44F6-4353-AE78-4D0E6321A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4318" y="260351"/>
            <a:ext cx="2662767" cy="5256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667" y="260351"/>
            <a:ext cx="7791451" cy="5256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9497E-272B-498C-AE53-99BD3EF1A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gp&amp;i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1685" y="2171700"/>
            <a:ext cx="4726516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95700" y="3644900"/>
            <a:ext cx="4800600" cy="261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700" b="1">
                <a:solidFill>
                  <a:srgbClr val="498B9F"/>
                </a:solidFill>
              </a:rPr>
              <a:t>International Group of P&amp;I Clubs</a:t>
            </a:r>
            <a:endParaRPr lang="en-US" sz="1700" b="1">
              <a:solidFill>
                <a:srgbClr val="498B9F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4918" y="4292601"/>
            <a:ext cx="10562167" cy="576263"/>
          </a:xfrm>
        </p:spPr>
        <p:txBody>
          <a:bodyPr/>
          <a:lstStyle>
            <a:lvl1pPr algn="ctr">
              <a:defRPr sz="19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14918" y="5229226"/>
            <a:ext cx="10562167" cy="792163"/>
          </a:xfrm>
        </p:spPr>
        <p:txBody>
          <a:bodyPr/>
          <a:lstStyle>
            <a:lvl1pPr marL="0" indent="0" algn="ctr">
              <a:buFontTx/>
              <a:buNone/>
              <a:defRPr sz="15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0DA3-4B3F-48EE-A2C1-E229D2562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C62F-9AEE-4478-934E-F3AF12528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F3558-2C91-4CA4-ABFB-E9176999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7" y="1484313"/>
            <a:ext cx="5179483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84313"/>
            <a:ext cx="5179484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14065-9E99-4E61-A653-E71CFB9AA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8333-E238-4228-A029-B4A2CD330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54AA-E7CE-4C72-A4D8-C9F21EE69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06F98-FE88-4529-B3F7-FDFFB2646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70DD-8A16-450E-9181-1E37815E1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96A6C-9DC4-43BC-84B2-5F5F2EF5A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F50B6-DDF3-428F-A520-AEFC91491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4318" y="260351"/>
            <a:ext cx="2662767" cy="5256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667" y="260351"/>
            <a:ext cx="7791451" cy="5256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220F-DF57-4D34-B3CE-6402FDB38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1" y="6297615"/>
            <a:ext cx="12192000" cy="560387"/>
            <a:chOff x="106456734" y="105977817"/>
            <a:chExt cx="7565136" cy="560832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560832"/>
            </a:xfrm>
            <a:prstGeom prst="rect">
              <a:avLst/>
            </a:prstGeom>
            <a:solidFill>
              <a:srgbClr val="6B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914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04294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" y="6297613"/>
            <a:ext cx="1414463" cy="560388"/>
            <a:chOff x="0" y="6297613"/>
            <a:chExt cx="1414462" cy="560388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0" y="6297613"/>
              <a:ext cx="1414462" cy="560388"/>
            </a:xfrm>
            <a:prstGeom prst="rect">
              <a:avLst/>
            </a:prstGeom>
            <a:solidFill>
              <a:srgbClr val="04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pic>
          <p:nvPicPr>
            <p:cNvPr id="1031" name="Picture 7" descr="Inline images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0" y="6412575"/>
              <a:ext cx="864175" cy="3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884779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EFD0-644A-4308-B02B-F7169FEB85DE}" type="datetime1">
              <a:rPr lang="en-US" smtClean="0"/>
              <a:pPr/>
              <a:t>5/6/2019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4ED-64DE-44E4-A643-BBEB8AC3F59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" y="6297615"/>
            <a:ext cx="12192000" cy="560387"/>
            <a:chOff x="106456734" y="105977817"/>
            <a:chExt cx="7565136" cy="5608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560832"/>
            </a:xfrm>
            <a:prstGeom prst="rect">
              <a:avLst/>
            </a:prstGeom>
            <a:solidFill>
              <a:srgbClr val="6B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914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04294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" y="6297613"/>
            <a:ext cx="1414463" cy="560388"/>
            <a:chOff x="0" y="6297613"/>
            <a:chExt cx="1414462" cy="560388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6297613"/>
              <a:ext cx="1414462" cy="560388"/>
            </a:xfrm>
            <a:prstGeom prst="rect">
              <a:avLst/>
            </a:prstGeom>
            <a:solidFill>
              <a:srgbClr val="04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pic>
          <p:nvPicPr>
            <p:cNvPr id="11" name="Picture 7" descr="Inline images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0" y="6412575"/>
              <a:ext cx="864175" cy="3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9744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BBC2-2D8E-43A6-B6CE-4B4181F96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E2A8-4600-4C7B-AD45-B4CF06AF558E}" type="datetime1">
              <a:rPr lang="en-US" smtClean="0"/>
              <a:pPr/>
              <a:t>5/6/2019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4ED-64DE-44E4-A643-BBEB8AC3F59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" y="6297615"/>
            <a:ext cx="12192000" cy="560387"/>
            <a:chOff x="106456734" y="105977817"/>
            <a:chExt cx="7565136" cy="56083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560832"/>
            </a:xfrm>
            <a:prstGeom prst="rect">
              <a:avLst/>
            </a:prstGeom>
            <a:solidFill>
              <a:srgbClr val="6B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914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04294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" y="6297613"/>
            <a:ext cx="1414463" cy="560388"/>
            <a:chOff x="0" y="6297613"/>
            <a:chExt cx="1414462" cy="560388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6297613"/>
              <a:ext cx="1414462" cy="560388"/>
            </a:xfrm>
            <a:prstGeom prst="rect">
              <a:avLst/>
            </a:prstGeom>
            <a:solidFill>
              <a:srgbClr val="04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pic>
          <p:nvPicPr>
            <p:cNvPr id="12" name="Picture 7" descr="Inline images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0" y="6412575"/>
              <a:ext cx="864175" cy="3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498567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3A0C-4677-4E29-91F1-5B96955977C5}" type="datetime1">
              <a:rPr lang="en-US" smtClean="0"/>
              <a:pPr/>
              <a:t>5/6/2019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4ED-64DE-44E4-A643-BBEB8AC3F59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" y="6297615"/>
            <a:ext cx="12192000" cy="560387"/>
            <a:chOff x="106456734" y="105977817"/>
            <a:chExt cx="7565136" cy="56083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560832"/>
            </a:xfrm>
            <a:prstGeom prst="rect">
              <a:avLst/>
            </a:prstGeom>
            <a:solidFill>
              <a:srgbClr val="6B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914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04294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" y="6297613"/>
            <a:ext cx="1414463" cy="560388"/>
            <a:chOff x="0" y="6297613"/>
            <a:chExt cx="1414462" cy="560388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6297613"/>
              <a:ext cx="1414462" cy="560388"/>
            </a:xfrm>
            <a:prstGeom prst="rect">
              <a:avLst/>
            </a:prstGeom>
            <a:solidFill>
              <a:srgbClr val="04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pic>
          <p:nvPicPr>
            <p:cNvPr id="12" name="Picture 7" descr="Inline images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0" y="6412575"/>
              <a:ext cx="864175" cy="3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965130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96E6-049A-49EC-817A-D2FD7042ED32}" type="datetime1">
              <a:rPr lang="en-US" smtClean="0"/>
              <a:pPr/>
              <a:t>5/6/2019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4ED-64DE-44E4-A643-BBEB8AC3F59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" y="6297615"/>
            <a:ext cx="12192000" cy="560387"/>
            <a:chOff x="106456734" y="105977817"/>
            <a:chExt cx="7565136" cy="5608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560832"/>
            </a:xfrm>
            <a:prstGeom prst="rect">
              <a:avLst/>
            </a:prstGeom>
            <a:solidFill>
              <a:srgbClr val="6B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914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04294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" y="6297613"/>
            <a:ext cx="1414463" cy="560388"/>
            <a:chOff x="0" y="6297613"/>
            <a:chExt cx="1414462" cy="560388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0" y="6297613"/>
              <a:ext cx="1414462" cy="560388"/>
            </a:xfrm>
            <a:prstGeom prst="rect">
              <a:avLst/>
            </a:prstGeom>
            <a:solidFill>
              <a:srgbClr val="04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pic>
          <p:nvPicPr>
            <p:cNvPr id="13" name="Picture 7" descr="Inline images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0" y="6412575"/>
              <a:ext cx="864175" cy="3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675472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BA80-DC1C-42DF-A2EF-10948E6A841F}" type="datetime1">
              <a:rPr lang="en-US" smtClean="0"/>
              <a:pPr/>
              <a:t>5/6/2019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4ED-64DE-44E4-A643-BBEB8AC3F59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" y="6297615"/>
            <a:ext cx="12192000" cy="560387"/>
            <a:chOff x="106456734" y="105977817"/>
            <a:chExt cx="7565136" cy="560832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560832"/>
            </a:xfrm>
            <a:prstGeom prst="rect">
              <a:avLst/>
            </a:prstGeom>
            <a:solidFill>
              <a:srgbClr val="6B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914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04294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" y="6297613"/>
            <a:ext cx="1414463" cy="560388"/>
            <a:chOff x="0" y="6297613"/>
            <a:chExt cx="1414462" cy="560388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6297613"/>
              <a:ext cx="1414462" cy="560388"/>
            </a:xfrm>
            <a:prstGeom prst="rect">
              <a:avLst/>
            </a:prstGeom>
            <a:solidFill>
              <a:srgbClr val="04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pic>
          <p:nvPicPr>
            <p:cNvPr id="15" name="Picture 7" descr="Inline images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0" y="6412575"/>
              <a:ext cx="864175" cy="3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705943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80A3-E336-4CEB-9545-672361C58738}" type="datetime1">
              <a:rPr lang="en-US" smtClean="0"/>
              <a:pPr/>
              <a:t>5/6/2019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4ED-64DE-44E4-A643-BBEB8AC3F59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" y="6297615"/>
            <a:ext cx="12192000" cy="560387"/>
            <a:chOff x="106456734" y="105977817"/>
            <a:chExt cx="7565136" cy="56083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560832"/>
            </a:xfrm>
            <a:prstGeom prst="rect">
              <a:avLst/>
            </a:prstGeom>
            <a:solidFill>
              <a:srgbClr val="6B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914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04294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" y="6297613"/>
            <a:ext cx="1414463" cy="560388"/>
            <a:chOff x="0" y="6297613"/>
            <a:chExt cx="1414462" cy="560388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6297613"/>
              <a:ext cx="1414462" cy="560388"/>
            </a:xfrm>
            <a:prstGeom prst="rect">
              <a:avLst/>
            </a:prstGeom>
            <a:solidFill>
              <a:srgbClr val="04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pic>
          <p:nvPicPr>
            <p:cNvPr id="11" name="Picture 7" descr="Inline images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0" y="6412575"/>
              <a:ext cx="864175" cy="3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000985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7876-4898-4CD2-A4CE-9649A6D3BEEA}" type="datetime1">
              <a:rPr lang="en-US" smtClean="0"/>
              <a:pPr/>
              <a:t>5/6/2019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4ED-64DE-44E4-A643-BBEB8AC3F59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" y="6297615"/>
            <a:ext cx="12192000" cy="560387"/>
            <a:chOff x="106456734" y="105977817"/>
            <a:chExt cx="7565136" cy="560832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560832"/>
            </a:xfrm>
            <a:prstGeom prst="rect">
              <a:avLst/>
            </a:prstGeom>
            <a:solidFill>
              <a:srgbClr val="6B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914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04294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" y="6297613"/>
            <a:ext cx="1414463" cy="560388"/>
            <a:chOff x="0" y="6297613"/>
            <a:chExt cx="1414462" cy="560388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6297613"/>
              <a:ext cx="1414462" cy="560388"/>
            </a:xfrm>
            <a:prstGeom prst="rect">
              <a:avLst/>
            </a:prstGeom>
            <a:solidFill>
              <a:srgbClr val="04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pic>
          <p:nvPicPr>
            <p:cNvPr id="10" name="Picture 7" descr="Inline images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0" y="6412575"/>
              <a:ext cx="864175" cy="3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 flipV="1">
            <a:off x="336958" y="1069700"/>
            <a:ext cx="11527383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xmlns="" val="32694380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D9AB-145F-4D09-A3EA-7B113E5DF739}" type="datetime1">
              <a:rPr lang="en-US" smtClean="0"/>
              <a:pPr/>
              <a:t>5/6/2019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4ED-64DE-44E4-A643-BBEB8AC3F59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" y="6297615"/>
            <a:ext cx="12192000" cy="560387"/>
            <a:chOff x="106456734" y="105977817"/>
            <a:chExt cx="7565136" cy="5608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560832"/>
            </a:xfrm>
            <a:prstGeom prst="rect">
              <a:avLst/>
            </a:prstGeom>
            <a:solidFill>
              <a:srgbClr val="6B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914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04294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" y="6297613"/>
            <a:ext cx="1414463" cy="560388"/>
            <a:chOff x="0" y="6297613"/>
            <a:chExt cx="1414462" cy="560388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0" y="6297613"/>
              <a:ext cx="1414462" cy="560388"/>
            </a:xfrm>
            <a:prstGeom prst="rect">
              <a:avLst/>
            </a:prstGeom>
            <a:solidFill>
              <a:srgbClr val="04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pic>
          <p:nvPicPr>
            <p:cNvPr id="13" name="Picture 7" descr="Inline images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0" y="6412575"/>
              <a:ext cx="864175" cy="3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10343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235E-E651-4CCA-8482-1414A3F28B81}" type="datetime1">
              <a:rPr lang="en-US" smtClean="0"/>
              <a:pPr/>
              <a:t>5/6/2019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4ED-64DE-44E4-A643-BBEB8AC3F59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" y="6297615"/>
            <a:ext cx="12192000" cy="560387"/>
            <a:chOff x="106456734" y="105977817"/>
            <a:chExt cx="7565136" cy="560832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560832"/>
            </a:xfrm>
            <a:prstGeom prst="rect">
              <a:avLst/>
            </a:prstGeom>
            <a:solidFill>
              <a:srgbClr val="6B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914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04294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" y="6297613"/>
            <a:ext cx="1414463" cy="560388"/>
            <a:chOff x="0" y="6297613"/>
            <a:chExt cx="1414462" cy="560388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0" y="6297613"/>
              <a:ext cx="1414462" cy="560388"/>
            </a:xfrm>
            <a:prstGeom prst="rect">
              <a:avLst/>
            </a:prstGeom>
            <a:solidFill>
              <a:srgbClr val="04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pic>
          <p:nvPicPr>
            <p:cNvPr id="13" name="Picture 7" descr="Inline images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0" y="6412575"/>
              <a:ext cx="864175" cy="3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171661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84A3-775A-4F8E-9626-4AE0772E3A23}" type="datetime1">
              <a:rPr lang="en-US" smtClean="0"/>
              <a:pPr/>
              <a:t>5/6/2019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4ED-64DE-44E4-A643-BBEB8AC3F59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" y="6297615"/>
            <a:ext cx="12192000" cy="560387"/>
            <a:chOff x="106456734" y="105977817"/>
            <a:chExt cx="7565136" cy="56083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560832"/>
            </a:xfrm>
            <a:prstGeom prst="rect">
              <a:avLst/>
            </a:prstGeom>
            <a:solidFill>
              <a:srgbClr val="6B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914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04294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" y="6297613"/>
            <a:ext cx="1414463" cy="560388"/>
            <a:chOff x="0" y="6297613"/>
            <a:chExt cx="1414462" cy="560388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6297613"/>
              <a:ext cx="1414462" cy="560388"/>
            </a:xfrm>
            <a:prstGeom prst="rect">
              <a:avLst/>
            </a:prstGeom>
            <a:solidFill>
              <a:srgbClr val="04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pic>
          <p:nvPicPr>
            <p:cNvPr id="12" name="Picture 7" descr="Inline images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0" y="6412575"/>
              <a:ext cx="864175" cy="3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2980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32BB-0FF0-46AE-A846-48F94B39247F}" type="datetime1">
              <a:rPr lang="en-US" smtClean="0"/>
              <a:pPr/>
              <a:t>5/6/2019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4ED-64DE-44E4-A643-BBEB8AC3F59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" y="6297615"/>
            <a:ext cx="12192000" cy="560387"/>
            <a:chOff x="106456734" y="105977817"/>
            <a:chExt cx="7565136" cy="56083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560832"/>
            </a:xfrm>
            <a:prstGeom prst="rect">
              <a:avLst/>
            </a:prstGeom>
            <a:solidFill>
              <a:srgbClr val="6B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914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04294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" y="6297613"/>
            <a:ext cx="1414463" cy="560388"/>
            <a:chOff x="0" y="6297613"/>
            <a:chExt cx="1414462" cy="560388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6297613"/>
              <a:ext cx="1414462" cy="560388"/>
            </a:xfrm>
            <a:prstGeom prst="rect">
              <a:avLst/>
            </a:prstGeom>
            <a:solidFill>
              <a:srgbClr val="04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pic>
          <p:nvPicPr>
            <p:cNvPr id="12" name="Picture 7" descr="Inline images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0" y="6412575"/>
              <a:ext cx="864175" cy="3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0617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91DE-9B4E-4CA5-B3BD-3B672BDEA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8A0-6D26-40F1-AD28-5D8C7B4397E0}" type="datetime1">
              <a:rPr lang="en-US" smtClean="0"/>
              <a:pPr/>
              <a:t>5/6/2019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WMU -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24ED-64DE-44E4-A643-BBEB8AC3F5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51917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xmlns="" id="{F99F897C-37EB-43F9-93CD-161298047F16}"/>
              </a:ext>
            </a:extLst>
          </p:cNvPr>
          <p:cNvSpPr>
            <a:spLocks/>
          </p:cNvSpPr>
          <p:nvPr userDrawn="1"/>
        </p:nvSpPr>
        <p:spPr>
          <a:xfrm>
            <a:off x="-1990814" y="5291732"/>
            <a:ext cx="1861679" cy="84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ctr"/>
          <a:lstStyle/>
          <a:p>
            <a:pPr algn="ctr"/>
            <a:r>
              <a:rPr lang="en-GB" sz="1050" b="1" dirty="0"/>
              <a:t>Date format: Day, month and year e.g. 30 June 2018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48B156B-A91F-43C8-A109-8CADC9BF4817}"/>
              </a:ext>
            </a:extLst>
          </p:cNvPr>
          <p:cNvCxnSpPr>
            <a:cxnSpLocks/>
          </p:cNvCxnSpPr>
          <p:nvPr userDrawn="1"/>
        </p:nvCxnSpPr>
        <p:spPr>
          <a:xfrm>
            <a:off x="552450" y="4116745"/>
            <a:ext cx="1223551" cy="0"/>
          </a:xfrm>
          <a:prstGeom prst="line">
            <a:avLst/>
          </a:prstGeom>
          <a:ln w="40894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552448" y="3619003"/>
            <a:ext cx="3861056" cy="369332"/>
          </a:xfrm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52448" y="4261743"/>
            <a:ext cx="3141728" cy="207749"/>
          </a:xfrm>
        </p:spPr>
        <p:txBody>
          <a:bodyPr wrap="square" anchor="t">
            <a:spAutoFit/>
          </a:bodyPr>
          <a:lstStyle>
            <a:lvl1pPr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552449" y="5305234"/>
            <a:ext cx="2867027" cy="249299"/>
          </a:xfrm>
        </p:spPr>
        <p:txBody>
          <a:bodyPr wrap="square" anchor="b">
            <a:noAutofit/>
          </a:bodyPr>
          <a:lstStyle>
            <a:lvl1pPr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Prepared for Client</a:t>
            </a:r>
            <a:endParaRPr lang="en-GB" dirty="0"/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552449" y="5627628"/>
            <a:ext cx="2867027" cy="249299"/>
          </a:xfrm>
        </p:spPr>
        <p:txBody>
          <a:bodyPr wrap="square" anchor="b">
            <a:noAutofit/>
          </a:bodyPr>
          <a:lstStyle>
            <a:lvl1pPr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890A19B5-6A17-45C4-9265-D2DE4FC412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 rot="10800000" flipH="1" flipV="1">
            <a:off x="12072665" y="6797309"/>
            <a:ext cx="108012" cy="76944"/>
          </a:xfrm>
        </p:spPr>
        <p:txBody>
          <a:bodyPr wrap="square" anchor="ctr" anchorCtr="0">
            <a:sp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xmlns="" id="{82AADDA6-F3DF-44CB-A26E-42DBFF3120B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069810" y="6835325"/>
            <a:ext cx="108012" cy="1538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GB" sz="100" smtClean="0">
                <a:solidFill>
                  <a:schemeClr val="bg1"/>
                </a:solidFill>
              </a:defRPr>
            </a:lvl1pPr>
          </a:lstStyle>
          <a:p>
            <a:pPr algn="l"/>
            <a:fld id="{A6620B00-39B3-42BE-ACD6-83D712647810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21" name="Callout: Right Arrow 20">
            <a:extLst>
              <a:ext uri="{FF2B5EF4-FFF2-40B4-BE49-F238E27FC236}">
                <a16:creationId xmlns:a16="http://schemas.microsoft.com/office/drawing/2014/main" xmlns="" id="{86A80F01-D7B2-4C47-A248-23C478076AD8}"/>
              </a:ext>
            </a:extLst>
          </p:cNvPr>
          <p:cNvSpPr>
            <a:spLocks/>
          </p:cNvSpPr>
          <p:nvPr userDrawn="1"/>
        </p:nvSpPr>
        <p:spPr>
          <a:xfrm>
            <a:off x="-1990814" y="315582"/>
            <a:ext cx="1861679" cy="1970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" tIns="81000" rIns="41148" bIns="81000" rtlCol="0" anchor="ctr"/>
          <a:lstStyle/>
          <a:p>
            <a:pPr algn="ctr"/>
            <a:r>
              <a:rPr lang="en-GB" sz="1050" b="1" dirty="0"/>
              <a:t>If</a:t>
            </a:r>
            <a:r>
              <a:rPr lang="en-GB" sz="1050" b="1" baseline="0" dirty="0"/>
              <a:t> necessary change logos on covers/chapter dividers and in the footer. Dedicated logos are available in the template tool at the end of the list</a:t>
            </a:r>
            <a:endParaRPr lang="en-GB" sz="1050" b="1" dirty="0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xmlns="" id="{E89C7A90-E731-4967-B07E-1EDBFA2C4F8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2917662" y="4572000"/>
            <a:ext cx="3977641" cy="2286000"/>
          </a:xfrm>
          <a:custGeom>
            <a:avLst/>
            <a:gdLst>
              <a:gd name="connsiteX0" fmla="*/ 1325880 w 3977641"/>
              <a:gd name="connsiteY0" fmla="*/ 0 h 2286000"/>
              <a:gd name="connsiteX1" fmla="*/ 1325881 w 3977641"/>
              <a:gd name="connsiteY1" fmla="*/ 0 h 2286000"/>
              <a:gd name="connsiteX2" fmla="*/ 3977641 w 3977641"/>
              <a:gd name="connsiteY2" fmla="*/ 0 h 2286000"/>
              <a:gd name="connsiteX3" fmla="*/ 2651761 w 3977641"/>
              <a:gd name="connsiteY3" fmla="*/ 2286000 h 2286000"/>
              <a:gd name="connsiteX4" fmla="*/ 0 w 3977641"/>
              <a:gd name="connsiteY4" fmla="*/ 2286000 h 2286000"/>
              <a:gd name="connsiteX5" fmla="*/ 1325881 w 3977641"/>
              <a:gd name="connsiteY5" fmla="*/ 1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7641" h="2286000">
                <a:moveTo>
                  <a:pt x="1325880" y="0"/>
                </a:moveTo>
                <a:lnTo>
                  <a:pt x="1325881" y="0"/>
                </a:lnTo>
                <a:lnTo>
                  <a:pt x="3977641" y="0"/>
                </a:lnTo>
                <a:lnTo>
                  <a:pt x="2651761" y="2286000"/>
                </a:lnTo>
                <a:lnTo>
                  <a:pt x="0" y="2286000"/>
                </a:lnTo>
                <a:lnTo>
                  <a:pt x="1325881" y="1"/>
                </a:lnTo>
                <a:close/>
              </a:path>
            </a:pathLst>
          </a:custGeom>
          <a:blipFill dpi="0" rotWithShape="1">
            <a:blip r:embed="rId8" cstate="screen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647323DF-F1EB-412D-A4F1-F0D882EE7E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flipH="1">
            <a:off x="8221178" y="4572000"/>
            <a:ext cx="2651761" cy="2286000"/>
          </a:xfrm>
          <a:prstGeom prst="triangl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xmlns="" id="{A9082AB7-5F3B-483C-BD5C-A14DCD4DB8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6895301" y="2286000"/>
            <a:ext cx="5303521" cy="4572000"/>
          </a:xfrm>
          <a:custGeom>
            <a:avLst/>
            <a:gdLst>
              <a:gd name="connsiteX0" fmla="*/ 1325882 w 5303521"/>
              <a:gd name="connsiteY0" fmla="*/ 0 h 4572000"/>
              <a:gd name="connsiteX1" fmla="*/ 1325883 w 5303521"/>
              <a:gd name="connsiteY1" fmla="*/ 0 h 4572000"/>
              <a:gd name="connsiteX2" fmla="*/ 3977643 w 5303521"/>
              <a:gd name="connsiteY2" fmla="*/ 0 h 4572000"/>
              <a:gd name="connsiteX3" fmla="*/ 2651763 w 5303521"/>
              <a:gd name="connsiteY3" fmla="*/ 2286000 h 4572000"/>
              <a:gd name="connsiteX4" fmla="*/ 5303521 w 5303521"/>
              <a:gd name="connsiteY4" fmla="*/ 2286000 h 4572000"/>
              <a:gd name="connsiteX5" fmla="*/ 3977641 w 5303521"/>
              <a:gd name="connsiteY5" fmla="*/ 4572000 h 4572000"/>
              <a:gd name="connsiteX6" fmla="*/ 2651761 w 5303521"/>
              <a:gd name="connsiteY6" fmla="*/ 2286001 h 4572000"/>
              <a:gd name="connsiteX7" fmla="*/ 1325881 w 5303521"/>
              <a:gd name="connsiteY7" fmla="*/ 4572000 h 4572000"/>
              <a:gd name="connsiteX8" fmla="*/ 0 w 5303521"/>
              <a:gd name="connsiteY8" fmla="*/ 2286000 h 4572000"/>
              <a:gd name="connsiteX9" fmla="*/ 2 w 5303521"/>
              <a:gd name="connsiteY9" fmla="*/ 2286000 h 4572000"/>
              <a:gd name="connsiteX10" fmla="*/ 1325883 w 5303521"/>
              <a:gd name="connsiteY10" fmla="*/ 1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03521" h="4572000">
                <a:moveTo>
                  <a:pt x="1325882" y="0"/>
                </a:moveTo>
                <a:lnTo>
                  <a:pt x="1325883" y="0"/>
                </a:lnTo>
                <a:lnTo>
                  <a:pt x="3977643" y="0"/>
                </a:lnTo>
                <a:lnTo>
                  <a:pt x="2651763" y="2286000"/>
                </a:lnTo>
                <a:lnTo>
                  <a:pt x="5303521" y="2286000"/>
                </a:lnTo>
                <a:lnTo>
                  <a:pt x="3977641" y="4572000"/>
                </a:lnTo>
                <a:lnTo>
                  <a:pt x="2651761" y="2286001"/>
                </a:lnTo>
                <a:lnTo>
                  <a:pt x="1325881" y="4572000"/>
                </a:lnTo>
                <a:lnTo>
                  <a:pt x="0" y="2286000"/>
                </a:lnTo>
                <a:lnTo>
                  <a:pt x="2" y="2286000"/>
                </a:lnTo>
                <a:lnTo>
                  <a:pt x="1325883" y="1"/>
                </a:ln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xmlns="" id="{EE5D9AEE-6145-467A-95D5-16E40CC9F3D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5569423" y="0"/>
            <a:ext cx="2651763" cy="4572000"/>
          </a:xfrm>
          <a:custGeom>
            <a:avLst/>
            <a:gdLst>
              <a:gd name="connsiteX0" fmla="*/ 1325883 w 2651763"/>
              <a:gd name="connsiteY0" fmla="*/ 4572000 h 4572000"/>
              <a:gd name="connsiteX1" fmla="*/ 2651763 w 2651763"/>
              <a:gd name="connsiteY1" fmla="*/ 2286000 h 4572000"/>
              <a:gd name="connsiteX2" fmla="*/ 2651761 w 2651763"/>
              <a:gd name="connsiteY2" fmla="*/ 2286000 h 4572000"/>
              <a:gd name="connsiteX3" fmla="*/ 1325881 w 2651763"/>
              <a:gd name="connsiteY3" fmla="*/ 0 h 4572000"/>
              <a:gd name="connsiteX4" fmla="*/ 0 w 2651763"/>
              <a:gd name="connsiteY4" fmla="*/ 2286000 h 4572000"/>
              <a:gd name="connsiteX5" fmla="*/ 2 w 2651763"/>
              <a:gd name="connsiteY5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763" h="4572000">
                <a:moveTo>
                  <a:pt x="1325883" y="4572000"/>
                </a:moveTo>
                <a:lnTo>
                  <a:pt x="2651763" y="2286000"/>
                </a:lnTo>
                <a:lnTo>
                  <a:pt x="2651761" y="2286000"/>
                </a:lnTo>
                <a:lnTo>
                  <a:pt x="1325881" y="0"/>
                </a:lnTo>
                <a:lnTo>
                  <a:pt x="0" y="2286000"/>
                </a:lnTo>
                <a:lnTo>
                  <a:pt x="2" y="2286000"/>
                </a:lnTo>
                <a:close/>
              </a:path>
            </a:pathLst>
          </a:cu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217C5290-BB14-42A7-AB23-78656B5CE6C7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 flipV="1">
            <a:off x="9541350" y="0"/>
            <a:ext cx="2651761" cy="2286000"/>
          </a:xfrm>
          <a:prstGeom prst="triangl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xmlns="" id="{3B7DDF95-05A3-4627-8E3B-E2423CA83186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0867229" y="8"/>
            <a:ext cx="1325879" cy="2285995"/>
          </a:xfrm>
          <a:custGeom>
            <a:avLst/>
            <a:gdLst>
              <a:gd name="connsiteX0" fmla="*/ 1325878 w 1325878"/>
              <a:gd name="connsiteY0" fmla="*/ 0 h 2285995"/>
              <a:gd name="connsiteX1" fmla="*/ 1325878 w 1325878"/>
              <a:gd name="connsiteY1" fmla="*/ 2285995 h 2285995"/>
              <a:gd name="connsiteX2" fmla="*/ 0 w 1325878"/>
              <a:gd name="connsiteY2" fmla="*/ 2285995 h 228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5878" h="2285995">
                <a:moveTo>
                  <a:pt x="1325878" y="0"/>
                </a:moveTo>
                <a:lnTo>
                  <a:pt x="1325878" y="2285995"/>
                </a:lnTo>
                <a:lnTo>
                  <a:pt x="0" y="2285995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FEBA0D19-1B2E-40EB-B986-F361DC07883E}"/>
              </a:ext>
            </a:extLst>
          </p:cNvPr>
          <p:cNvSpPr/>
          <p:nvPr userDrawn="1"/>
        </p:nvSpPr>
        <p:spPr>
          <a:xfrm>
            <a:off x="-77492" y="-170481"/>
            <a:ext cx="12406395" cy="7180881"/>
          </a:xfrm>
          <a:custGeom>
            <a:avLst/>
            <a:gdLst>
              <a:gd name="connsiteX0" fmla="*/ 77493 w 12406395"/>
              <a:gd name="connsiteY0" fmla="*/ 170481 h 7180881"/>
              <a:gd name="connsiteX1" fmla="*/ 77493 w 12406395"/>
              <a:gd name="connsiteY1" fmla="*/ 7028481 h 7180881"/>
              <a:gd name="connsiteX2" fmla="*/ 12269493 w 12406395"/>
              <a:gd name="connsiteY2" fmla="*/ 7028481 h 7180881"/>
              <a:gd name="connsiteX3" fmla="*/ 12269493 w 12406395"/>
              <a:gd name="connsiteY3" fmla="*/ 170481 h 7180881"/>
              <a:gd name="connsiteX4" fmla="*/ 0 w 12406395"/>
              <a:gd name="connsiteY4" fmla="*/ 0 h 7180881"/>
              <a:gd name="connsiteX5" fmla="*/ 12406395 w 12406395"/>
              <a:gd name="connsiteY5" fmla="*/ 0 h 7180881"/>
              <a:gd name="connsiteX6" fmla="*/ 12406395 w 12406395"/>
              <a:gd name="connsiteY6" fmla="*/ 7180881 h 7180881"/>
              <a:gd name="connsiteX7" fmla="*/ 0 w 12406395"/>
              <a:gd name="connsiteY7" fmla="*/ 7180881 h 718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6395" h="7180881">
                <a:moveTo>
                  <a:pt x="77493" y="170481"/>
                </a:moveTo>
                <a:lnTo>
                  <a:pt x="77493" y="7028481"/>
                </a:lnTo>
                <a:lnTo>
                  <a:pt x="12269493" y="7028481"/>
                </a:lnTo>
                <a:lnTo>
                  <a:pt x="12269493" y="170481"/>
                </a:lnTo>
                <a:close/>
                <a:moveTo>
                  <a:pt x="0" y="0"/>
                </a:moveTo>
                <a:lnTo>
                  <a:pt x="12406395" y="0"/>
                </a:lnTo>
                <a:lnTo>
                  <a:pt x="12406395" y="7180881"/>
                </a:lnTo>
                <a:lnTo>
                  <a:pt x="0" y="718088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7500" rIns="68580" bIns="67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 err="1">
              <a:solidFill>
                <a:schemeClr val="bg2"/>
              </a:solidFill>
            </a:endParaRPr>
          </a:p>
        </p:txBody>
      </p:sp>
      <p:sp>
        <p:nvSpPr>
          <p:cNvPr id="23" name="Callout: Right Arrow 20">
            <a:extLst>
              <a:ext uri="{FF2B5EF4-FFF2-40B4-BE49-F238E27FC236}">
                <a16:creationId xmlns:a16="http://schemas.microsoft.com/office/drawing/2014/main" xmlns="" id="{86A80F01-D7B2-4C47-A248-23C478076AD8}"/>
              </a:ext>
            </a:extLst>
          </p:cNvPr>
          <p:cNvSpPr>
            <a:spLocks/>
          </p:cNvSpPr>
          <p:nvPr userDrawn="1"/>
        </p:nvSpPr>
        <p:spPr>
          <a:xfrm>
            <a:off x="-1990814" y="3390902"/>
            <a:ext cx="1861679" cy="1804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ctr"/>
          <a:lstStyle/>
          <a:p>
            <a:pPr algn="ctr"/>
            <a:r>
              <a:rPr lang="en-GB" sz="1050" b="1" dirty="0"/>
              <a:t>If you want to update Title and Subtitle in the footer, go to View tab → Slide Master and change it on first  slide in the left pane</a:t>
            </a:r>
          </a:p>
        </p:txBody>
      </p:sp>
    </p:spTree>
    <p:extLst>
      <p:ext uri="{BB962C8B-B14F-4D97-AF65-F5344CB8AC3E}">
        <p14:creationId xmlns:p14="http://schemas.microsoft.com/office/powerpoint/2010/main" xmlns="" val="42338483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AF9657-AE6C-4B8B-976E-1C71773917B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9496" y="1341439"/>
            <a:ext cx="11119104" cy="3916363"/>
          </a:xfrm>
        </p:spPr>
        <p:txBody>
          <a:bodyPr t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4BD99A0F-A62C-49D7-92B1-EE71653831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4AEB9C7E-94E7-43A8-9DA0-F6D0D9906C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59116C8-C4A1-478A-AEC4-F6B79923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15778D-E916-4262-A1A3-0B4909AD95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2BBB8F-8749-4C49-B369-1215A573E0F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64810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4BD99A0F-A62C-49D7-92B1-EE71653831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AF9657-AE6C-4B8B-976E-1C71773917B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9496" y="1700213"/>
            <a:ext cx="11119104" cy="3557587"/>
          </a:xfrm>
        </p:spPr>
        <p:txBody>
          <a:bodyPr tIns="0"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4AEB9C7E-94E7-43A8-9DA0-F6D0D9906C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59116C8-C4A1-478A-AEC4-F6B79923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33376"/>
            <a:ext cx="11119104" cy="36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15778D-E916-4262-A1A3-0B4909AD95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2BBB8F-8749-4C49-B369-1215A573E0F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A4F54670-AFA2-4B8B-95D9-D346CCDF08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9496" y="1341438"/>
            <a:ext cx="11119104" cy="287362"/>
          </a:xfrm>
        </p:spPr>
        <p:txBody>
          <a:bodyPr lIns="0" tIns="0" rIns="0" bIns="0" anchor="t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xmlns="" val="42512286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CA77-AA32-4E86-9DD6-F1B7901B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6"/>
            <a:ext cx="1111910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8EBBDC-3D3C-49A2-AF3D-55D316BA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6CE26D-ADC7-4487-96B5-D2F26B3A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C1009BE6-AA3A-45A6-B3A3-090A002A87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2D80E00D-2B20-4D91-8C5D-165CA43A953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39497" y="1341441"/>
            <a:ext cx="5442204" cy="3916361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mtClean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xmlns="" id="{D4076952-42C2-4A7F-99B9-13BE1F893CD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11792" y="1341441"/>
            <a:ext cx="5440680" cy="3916361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mtClean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xmlns="" id="{4B8D01DF-55F5-4664-84A5-54F85F8EFA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24141762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024" userDrawn="1">
          <p15:clr>
            <a:srgbClr val="FBAE40"/>
          </p15:clr>
        </p15:guide>
        <p15:guide id="2" pos="5216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CA77-AA32-4E86-9DD6-F1B7901B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6"/>
            <a:ext cx="11119104" cy="360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8EBBDC-3D3C-49A2-AF3D-55D316BA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6CE26D-ADC7-4487-96B5-D2F26B3A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C1009BE6-AA3A-45A6-B3A3-090A002A87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2D80E00D-2B20-4D91-8C5D-165CA43A953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39496" y="1700213"/>
            <a:ext cx="5440680" cy="3557587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defRPr lang="en-US" dirty="0" smtClean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A4F54670-AFA2-4B8B-95D9-D346CCDF08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9496" y="1341438"/>
            <a:ext cx="5440680" cy="287362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="" id="{5E4356E2-8BC6-4DF1-9E63-EBFE9D0E83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7920" y="1341438"/>
            <a:ext cx="5440680" cy="287362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xmlns="" id="{D4076952-42C2-4A7F-99B9-13BE1F893CD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17920" y="1700213"/>
            <a:ext cx="5440680" cy="3557587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defRPr lang="en-US" smtClean="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7AC8C7D-812C-4EA6-8EDD-AC8DD99BAD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38435176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024" userDrawn="1">
          <p15:clr>
            <a:srgbClr val="FBAE40"/>
          </p15:clr>
        </p15:guide>
        <p15:guide id="2" pos="5216" userDrawn="1">
          <p15:clr>
            <a:srgbClr val="FBAE40"/>
          </p15:clr>
        </p15:guide>
        <p15:guide id="3" orient="horz" pos="1071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ing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CA77-AA32-4E86-9DD6-F1B7901B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6"/>
            <a:ext cx="1111910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8EBBDC-3D3C-49A2-AF3D-55D316BA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6CE26D-ADC7-4487-96B5-D2F26B3A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C1009BE6-AA3A-45A6-B3A3-090A002A87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B1EE0CF8-9683-4770-A27B-8E567A4BFD1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217920" y="1700213"/>
            <a:ext cx="5440680" cy="2232248"/>
          </a:xfrm>
        </p:spPr>
        <p:txBody>
          <a:bodyPr tIns="0" bIns="0" anchor="ctr"/>
          <a:lstStyle>
            <a:lvl1pPr algn="ctr">
              <a:defRPr>
                <a:solidFill>
                  <a:srgbClr val="012269"/>
                </a:solidFill>
              </a:defRPr>
            </a:lvl1pPr>
          </a:lstStyle>
          <a:p>
            <a:pPr lvl="0"/>
            <a:r>
              <a:rPr lang="en-GB" dirty="0"/>
              <a:t>Click to insert content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7CE2CE87-86D6-4021-909B-E6C4C8A875C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17920" y="1341438"/>
            <a:ext cx="5440680" cy="287362"/>
          </a:xfrm>
        </p:spPr>
        <p:txBody>
          <a:bodyPr lIns="0" tIns="0" rIns="0" bIns="0" anchor="t" anchorCtr="0">
            <a:noAutofit/>
          </a:bodyPr>
          <a:lstStyle>
            <a:lvl1pPr algn="l">
              <a:defRPr sz="1050"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Heading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B0DD356-2C3F-4352-8B13-BEE05A4CEA1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39496" y="1700213"/>
            <a:ext cx="5440680" cy="2232248"/>
          </a:xfrm>
        </p:spPr>
        <p:txBody>
          <a:bodyPr tIns="0" bIns="0" anchor="ctr"/>
          <a:lstStyle>
            <a:lvl1pPr algn="ctr">
              <a:defRPr>
                <a:solidFill>
                  <a:srgbClr val="012269"/>
                </a:solidFill>
              </a:defRPr>
            </a:lvl1pPr>
          </a:lstStyle>
          <a:p>
            <a:pPr lvl="0"/>
            <a:r>
              <a:rPr lang="en-GB" dirty="0"/>
              <a:t>Click to insert content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7E67F0B0-F0B7-4D7A-9056-348D08AD431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9496" y="1341438"/>
            <a:ext cx="5440680" cy="287362"/>
          </a:xfrm>
        </p:spPr>
        <p:txBody>
          <a:bodyPr lIns="0" tIns="0" rIns="0" bIns="0" anchor="t" anchorCtr="0">
            <a:noAutofit/>
          </a:bodyPr>
          <a:lstStyle>
            <a:lvl1pPr algn="l">
              <a:defRPr sz="1050"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C69080E-4697-4563-B48B-E077FBF7E09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39496" y="4003875"/>
            <a:ext cx="5440680" cy="1253927"/>
          </a:xfrm>
          <a:solidFill>
            <a:srgbClr val="F1F1F1"/>
          </a:solidFill>
        </p:spPr>
        <p:txBody>
          <a:bodyPr lIns="36000" tIns="36000" rIns="36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xmlns="" id="{2024D183-ABFF-4CE1-9CC1-3F11A786AD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17920" y="4003875"/>
            <a:ext cx="5440680" cy="1253927"/>
          </a:xfrm>
          <a:solidFill>
            <a:srgbClr val="F1F1F1"/>
          </a:solidFill>
        </p:spPr>
        <p:txBody>
          <a:bodyPr lIns="36000" tIns="36000" rIns="36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="" id="{48966D45-EA66-4DD8-8E82-FDDB7D75BA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26608412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024" userDrawn="1">
          <p15:clr>
            <a:srgbClr val="FBAE40"/>
          </p15:clr>
        </p15:guide>
        <p15:guide id="2" pos="5216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ing +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CA77-AA32-4E86-9DD6-F1B7901B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6"/>
            <a:ext cx="1111910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8EBBDC-3D3C-49A2-AF3D-55D316BA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6CE26D-ADC7-4487-96B5-D2F26B3A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C1009BE6-AA3A-45A6-B3A3-090A002A87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350" b="1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2D80E00D-2B20-4D91-8C5D-165CA43A953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39496" y="1700213"/>
            <a:ext cx="5440680" cy="355758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mtClean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A4F54670-AFA2-4B8B-95D9-D346CCDF08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9496" y="1341438"/>
            <a:ext cx="5440680" cy="287362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Heading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FD93FBB-7C72-4408-81C0-22F6D606CBC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17920" y="1341441"/>
            <a:ext cx="5440680" cy="3916361"/>
          </a:xfrm>
          <a:solidFill>
            <a:srgbClr val="F1F1F1"/>
          </a:solidFill>
        </p:spPr>
        <p:txBody>
          <a:bodyPr lIns="36000" tIns="36000" rIns="36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4E12233-3AA6-42BA-91AE-7A32F96EC3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7839809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024" userDrawn="1">
          <p15:clr>
            <a:srgbClr val="FBAE40"/>
          </p15:clr>
        </p15:guide>
        <p15:guide id="2" pos="5216" userDrawn="1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ing + tex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CA77-AA32-4E86-9DD6-F1B7901B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6"/>
            <a:ext cx="1111910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8EBBDC-3D3C-49A2-AF3D-55D316BA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6CE26D-ADC7-4487-96B5-D2F26B3A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C1009BE6-AA3A-45A6-B3A3-090A002A87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F1C79773-DFDD-4EB7-9FFF-EB06D7D3C29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9496" y="1341441"/>
            <a:ext cx="5440680" cy="3916361"/>
          </a:xfrm>
          <a:solidFill>
            <a:srgbClr val="F1F1F1"/>
          </a:solidFill>
        </p:spPr>
        <p:txBody>
          <a:bodyPr lIns="36000" tIns="36000" rIns="36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xmlns="" id="{AE69CC21-4944-47BB-B70C-435C6CE80D6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17920" y="1700213"/>
            <a:ext cx="5440680" cy="355758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mtClean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817D9FC3-869D-4339-9A3F-4BA1280560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7920" y="1341438"/>
            <a:ext cx="5440680" cy="287362"/>
          </a:xfrm>
        </p:spPr>
        <p:txBody>
          <a:bodyPr lIns="0" tIns="0" rIns="0" bIns="0" anchor="t" anchorCtr="0"/>
          <a:lstStyle>
            <a:lvl1pPr algn="l">
              <a:defRPr b="1">
                <a:solidFill>
                  <a:schemeClr val="accent1"/>
                </a:solidFill>
              </a:defRPr>
            </a:lvl1pPr>
            <a:lvl2pPr marL="1191" indent="0">
              <a:buNone/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Heading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E7239CF2-C5FB-4240-93E0-6E56785C2C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716831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216" userDrawn="1">
          <p15:clr>
            <a:srgbClr val="FBAE40"/>
          </p15:clr>
        </p15:guide>
        <p15:guide id="2" pos="5024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5CA77-AA32-4E86-9DD6-F1B7901BC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33376"/>
            <a:ext cx="1111910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8EBBDC-3D3C-49A2-AF3D-55D316BA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David Baker - International Group of P&amp;I Clubs - SOPF, Ottawa, Canada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6CE26D-ADC7-4487-96B5-D2F26B3A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C1009BE6-AA3A-45A6-B3A3-090A002A87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496" y="764704"/>
            <a:ext cx="11119104" cy="265176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350" b="1" dirty="0">
                <a:solidFill>
                  <a:srgbClr val="63676A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6925AA8D-4027-4DE8-8237-96C2D4A1E98F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39496" y="1341440"/>
            <a:ext cx="3575304" cy="3916361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xmlns="" id="{D1D04F0A-76B6-444A-BCE8-414AD6606476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309309" y="1341440"/>
            <a:ext cx="3575304" cy="3916361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Content Placeholder 5">
            <a:extLst>
              <a:ext uri="{FF2B5EF4-FFF2-40B4-BE49-F238E27FC236}">
                <a16:creationId xmlns:a16="http://schemas.microsoft.com/office/drawing/2014/main" xmlns="" id="{03BF4F0F-F844-4149-BD6B-443A71B5D742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078011" y="1341440"/>
            <a:ext cx="3575304" cy="3916361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CC5093E4-B28F-4DC1-B3E6-5EEEFC5F8C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9497"/>
            <a:ext cx="12192000" cy="92333"/>
          </a:xfrm>
          <a:noFill/>
        </p:spPr>
        <p:txBody>
          <a:bodyPr vert="horz" wrap="square" lIns="558000" tIns="0" rIns="504000" bIns="0" rtlCol="0" anchor="b">
            <a:spAutoFit/>
          </a:bodyPr>
          <a:lstStyle>
            <a:lvl1pPr>
              <a:spcAft>
                <a:spcPts val="0"/>
              </a:spcAft>
              <a:defRPr lang="en-US" sz="600" dirty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xmlns="" val="20581856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616" userDrawn="1">
          <p15:clr>
            <a:srgbClr val="FBAE40"/>
          </p15:clr>
        </p15:guide>
        <p15:guide id="2" pos="3456" userDrawn="1">
          <p15:clr>
            <a:srgbClr val="FBAE40"/>
          </p15:clr>
        </p15:guide>
        <p15:guide id="3" pos="6784" userDrawn="1">
          <p15:clr>
            <a:srgbClr val="FBAE40"/>
          </p15:clr>
        </p15:guide>
        <p15:guide id="4" pos="66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image" Target="../media/image5.svg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260351"/>
            <a:ext cx="773218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The International Group of P&amp;I Clubs</a:t>
            </a: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8" y="1484313"/>
            <a:ext cx="1056216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3" y="6308726"/>
            <a:ext cx="1549400" cy="352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/>
            </a:lvl1pPr>
          </a:lstStyle>
          <a:p>
            <a:pPr>
              <a:defRPr/>
            </a:pPr>
            <a:fld id="{B60B1933-9344-43D6-BA0B-3A0E34AD2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20" descr="igp&amp;i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07501" y="404813"/>
            <a:ext cx="2207684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1"/>
          <p:cNvSpPr>
            <a:spLocks noChangeArrowheads="1"/>
          </p:cNvSpPr>
          <p:nvPr/>
        </p:nvSpPr>
        <p:spPr bwMode="auto">
          <a:xfrm>
            <a:off x="814918" y="5969716"/>
            <a:ext cx="112210" cy="246221"/>
          </a:xfrm>
          <a:prstGeom prst="rect">
            <a:avLst/>
          </a:prstGeom>
          <a:solidFill>
            <a:srgbClr val="BAD1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FontTx/>
              <a:buChar char="•"/>
              <a:defRPr/>
            </a:pPr>
            <a:endParaRPr lang="en-GB" sz="2000"/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308726"/>
            <a:ext cx="3862917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 smtClean="0"/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3990" r:id="rId2"/>
    <p:sldLayoutId id="2147483989" r:id="rId3"/>
    <p:sldLayoutId id="2147483988" r:id="rId4"/>
    <p:sldLayoutId id="2147483987" r:id="rId5"/>
    <p:sldLayoutId id="2147483986" r:id="rId6"/>
    <p:sldLayoutId id="2147483985" r:id="rId7"/>
    <p:sldLayoutId id="2147483984" r:id="rId8"/>
    <p:sldLayoutId id="2147483983" r:id="rId9"/>
    <p:sldLayoutId id="2147483982" r:id="rId10"/>
    <p:sldLayoutId id="2147483981" r:id="rId11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30000"/>
        </a:spcAft>
        <a:buClr>
          <a:srgbClr val="4E89BE"/>
        </a:buClr>
        <a:buSzPct val="12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9400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266825" indent="-282575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711325" indent="-265113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157413" indent="-266700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26146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30718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5290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9862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0B1933-9344-43D6-BA0B-3A0E34AD2A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06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AA41E94-4BA4-4DF7-BAEE-9170758568B4}" type="datetime1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8641D06-F280-47F4-8DB8-02A664781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0" r:id="rId2"/>
    <p:sldLayoutId id="2147483999" r:id="rId3"/>
    <p:sldLayoutId id="2147483998" r:id="rId4"/>
    <p:sldLayoutId id="2147483997" r:id="rId5"/>
    <p:sldLayoutId id="2147483996" r:id="rId6"/>
    <p:sldLayoutId id="2147483995" r:id="rId7"/>
    <p:sldLayoutId id="2147483994" r:id="rId8"/>
    <p:sldLayoutId id="2147483993" r:id="rId9"/>
    <p:sldLayoutId id="2147483992" r:id="rId10"/>
    <p:sldLayoutId id="21474839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260351"/>
            <a:ext cx="773218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The International Group of P&amp;I Clubs</a:t>
            </a:r>
            <a:endParaRPr lang="en-US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8" y="1484313"/>
            <a:ext cx="1056216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3" y="6308726"/>
            <a:ext cx="1549400" cy="352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B51FB44-9004-4E14-81E0-66325945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5" name="Picture 20" descr="igp&amp;i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07501" y="404813"/>
            <a:ext cx="2207684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1"/>
          <p:cNvSpPr>
            <a:spLocks noChangeArrowheads="1"/>
          </p:cNvSpPr>
          <p:nvPr/>
        </p:nvSpPr>
        <p:spPr bwMode="auto">
          <a:xfrm>
            <a:off x="814918" y="5969716"/>
            <a:ext cx="112210" cy="246221"/>
          </a:xfrm>
          <a:prstGeom prst="rect">
            <a:avLst/>
          </a:prstGeom>
          <a:solidFill>
            <a:srgbClr val="BAD1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FontTx/>
              <a:buChar char="•"/>
              <a:defRPr/>
            </a:pPr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308726"/>
            <a:ext cx="3862917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11" r:id="rId2"/>
    <p:sldLayoutId id="2147484010" r:id="rId3"/>
    <p:sldLayoutId id="2147484009" r:id="rId4"/>
    <p:sldLayoutId id="2147484008" r:id="rId5"/>
    <p:sldLayoutId id="2147484007" r:id="rId6"/>
    <p:sldLayoutId id="2147484006" r:id="rId7"/>
    <p:sldLayoutId id="2147484005" r:id="rId8"/>
    <p:sldLayoutId id="2147484004" r:id="rId9"/>
    <p:sldLayoutId id="2147484003" r:id="rId10"/>
    <p:sldLayoutId id="2147484002" r:id="rId11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30000"/>
        </a:spcAft>
        <a:buClr>
          <a:srgbClr val="4E89BE"/>
        </a:buClr>
        <a:buSzPct val="12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9400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266825" indent="-282575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711325" indent="-265113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157413" indent="-266700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26146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30718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5290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9862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260351"/>
            <a:ext cx="773218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The International Group of P&amp;I Clubs</a:t>
            </a:r>
            <a:endParaRPr lang="en-US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8" y="1484313"/>
            <a:ext cx="1056216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3" y="6308726"/>
            <a:ext cx="1549400" cy="352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F8343C8-8E36-41A4-9098-C0D53D80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93" name="Picture 20" descr="igp&amp;i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07501" y="404813"/>
            <a:ext cx="2207684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1"/>
          <p:cNvSpPr>
            <a:spLocks noChangeArrowheads="1"/>
          </p:cNvSpPr>
          <p:nvPr/>
        </p:nvSpPr>
        <p:spPr bwMode="auto">
          <a:xfrm>
            <a:off x="814918" y="5969716"/>
            <a:ext cx="112210" cy="246221"/>
          </a:xfrm>
          <a:prstGeom prst="rect">
            <a:avLst/>
          </a:prstGeom>
          <a:solidFill>
            <a:srgbClr val="BAD1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FontTx/>
              <a:buChar char="•"/>
              <a:defRPr/>
            </a:pPr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308726"/>
            <a:ext cx="3862917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21" r:id="rId2"/>
    <p:sldLayoutId id="2147484020" r:id="rId3"/>
    <p:sldLayoutId id="2147484019" r:id="rId4"/>
    <p:sldLayoutId id="2147484018" r:id="rId5"/>
    <p:sldLayoutId id="2147484017" r:id="rId6"/>
    <p:sldLayoutId id="2147484016" r:id="rId7"/>
    <p:sldLayoutId id="2147484015" r:id="rId8"/>
    <p:sldLayoutId id="2147484014" r:id="rId9"/>
    <p:sldLayoutId id="2147484013" r:id="rId10"/>
    <p:sldLayoutId id="2147484012" r:id="rId11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30000"/>
        </a:spcAft>
        <a:buClr>
          <a:srgbClr val="4E89BE"/>
        </a:buClr>
        <a:buSzPct val="12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9400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266825" indent="-282575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711325" indent="-265113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157413" indent="-266700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26146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30718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5290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9862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260351"/>
            <a:ext cx="773218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The International Group of P&amp;I Clubs</a:t>
            </a:r>
            <a:endParaRPr lang="en-US"/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8" y="1484313"/>
            <a:ext cx="1056216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3" y="6308726"/>
            <a:ext cx="1549400" cy="352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0A99234-2365-4660-A5D1-1B660612B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0181" name="Picture 20" descr="igp&amp;i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07501" y="404813"/>
            <a:ext cx="2207684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1"/>
          <p:cNvSpPr>
            <a:spLocks noChangeArrowheads="1"/>
          </p:cNvSpPr>
          <p:nvPr/>
        </p:nvSpPr>
        <p:spPr bwMode="auto">
          <a:xfrm>
            <a:off x="814918" y="5969716"/>
            <a:ext cx="112210" cy="246221"/>
          </a:xfrm>
          <a:prstGeom prst="rect">
            <a:avLst/>
          </a:prstGeom>
          <a:solidFill>
            <a:srgbClr val="BAD1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FontTx/>
              <a:buChar char="•"/>
              <a:defRPr/>
            </a:pPr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308726"/>
            <a:ext cx="3862917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1" r:id="rId2"/>
    <p:sldLayoutId id="2147484030" r:id="rId3"/>
    <p:sldLayoutId id="2147484029" r:id="rId4"/>
    <p:sldLayoutId id="2147484028" r:id="rId5"/>
    <p:sldLayoutId id="2147484027" r:id="rId6"/>
    <p:sldLayoutId id="2147484026" r:id="rId7"/>
    <p:sldLayoutId id="2147484025" r:id="rId8"/>
    <p:sldLayoutId id="2147484024" r:id="rId9"/>
    <p:sldLayoutId id="2147484023" r:id="rId10"/>
    <p:sldLayoutId id="2147484022" r:id="rId11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30000"/>
        </a:spcAft>
        <a:buClr>
          <a:srgbClr val="4E89BE"/>
        </a:buClr>
        <a:buSzPct val="12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9400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266825" indent="-282575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711325" indent="-265113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157413" indent="-266700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26146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30718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5290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9862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260351"/>
            <a:ext cx="773218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The International Group of P&amp;I Clubs</a:t>
            </a:r>
            <a:endParaRPr lang="en-US"/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8" y="1484313"/>
            <a:ext cx="1056216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3" y="6308726"/>
            <a:ext cx="1549400" cy="352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9628272-732F-481E-8F73-DBFB392F7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2469" name="Picture 20" descr="igp&amp;i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07501" y="404813"/>
            <a:ext cx="2207684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1"/>
          <p:cNvSpPr>
            <a:spLocks noChangeArrowheads="1"/>
          </p:cNvSpPr>
          <p:nvPr/>
        </p:nvSpPr>
        <p:spPr bwMode="auto">
          <a:xfrm>
            <a:off x="814918" y="5969716"/>
            <a:ext cx="112210" cy="246221"/>
          </a:xfrm>
          <a:prstGeom prst="rect">
            <a:avLst/>
          </a:prstGeom>
          <a:solidFill>
            <a:srgbClr val="BAD1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FontTx/>
              <a:buChar char="•"/>
              <a:defRPr/>
            </a:pPr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308726"/>
            <a:ext cx="3862917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1" r:id="rId2"/>
    <p:sldLayoutId id="2147484040" r:id="rId3"/>
    <p:sldLayoutId id="2147484039" r:id="rId4"/>
    <p:sldLayoutId id="2147484038" r:id="rId5"/>
    <p:sldLayoutId id="2147484037" r:id="rId6"/>
    <p:sldLayoutId id="2147484036" r:id="rId7"/>
    <p:sldLayoutId id="2147484035" r:id="rId8"/>
    <p:sldLayoutId id="2147484034" r:id="rId9"/>
    <p:sldLayoutId id="2147484033" r:id="rId10"/>
    <p:sldLayoutId id="2147484032" r:id="rId11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30000"/>
        </a:spcAft>
        <a:buClr>
          <a:srgbClr val="4E89BE"/>
        </a:buClr>
        <a:buSzPct val="12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9400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266825" indent="-282575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711325" indent="-265113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157413" indent="-266700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26146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30718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5290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9862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260351"/>
            <a:ext cx="773218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The International Group of P&amp;I Clubs</a:t>
            </a:r>
            <a:endParaRPr lang="en-US"/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8" y="1484313"/>
            <a:ext cx="1056216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3" y="6308726"/>
            <a:ext cx="1549400" cy="352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911FE2E-1FEB-49E1-8A84-61776C736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7" name="Picture 20" descr="igp&amp;i_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07501" y="404813"/>
            <a:ext cx="2207684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1"/>
          <p:cNvSpPr>
            <a:spLocks noChangeArrowheads="1"/>
          </p:cNvSpPr>
          <p:nvPr/>
        </p:nvSpPr>
        <p:spPr bwMode="auto">
          <a:xfrm>
            <a:off x="814918" y="5969716"/>
            <a:ext cx="112210" cy="246221"/>
          </a:xfrm>
          <a:prstGeom prst="rect">
            <a:avLst/>
          </a:prstGeom>
          <a:solidFill>
            <a:srgbClr val="BAD1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Clr>
                <a:srgbClr val="4E89BE"/>
              </a:buClr>
              <a:buSzPct val="125000"/>
              <a:buFontTx/>
              <a:buChar char="•"/>
              <a:defRPr/>
            </a:pPr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308726"/>
            <a:ext cx="3862917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GB"/>
              <a:t>WMU - March 2019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1" r:id="rId2"/>
    <p:sldLayoutId id="2147484050" r:id="rId3"/>
    <p:sldLayoutId id="2147484049" r:id="rId4"/>
    <p:sldLayoutId id="2147484048" r:id="rId5"/>
    <p:sldLayoutId id="2147484047" r:id="rId6"/>
    <p:sldLayoutId id="2147484046" r:id="rId7"/>
    <p:sldLayoutId id="2147484045" r:id="rId8"/>
    <p:sldLayoutId id="2147484044" r:id="rId9"/>
    <p:sldLayoutId id="2147484043" r:id="rId10"/>
    <p:sldLayoutId id="2147484042" r:id="rId11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4E89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30000"/>
        </a:spcAft>
        <a:buClr>
          <a:srgbClr val="4E89BE"/>
        </a:buClr>
        <a:buSzPct val="12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9400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266825" indent="-282575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711325" indent="-265113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157413" indent="-266700" algn="l" rtl="0" eaLnBrk="0" fontAlgn="base" hangingPunct="0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26146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30718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5290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986213" indent="-266700" algn="l" rtl="0" fontAlgn="base">
        <a:spcBef>
          <a:spcPct val="0"/>
        </a:spcBef>
        <a:spcAft>
          <a:spcPct val="30000"/>
        </a:spcAft>
        <a:buClr>
          <a:srgbClr val="4E89BE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C68D-0619-41D0-BFDC-6EE7FF9DFCC8}" type="datetime1">
              <a:rPr lang="en-US" smtClean="0"/>
              <a:pPr/>
              <a:t>5/6/2019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WMU -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24ED-64DE-44E4-A643-BBEB8AC3F59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" y="6297615"/>
            <a:ext cx="12192000" cy="560387"/>
            <a:chOff x="106456734" y="105977817"/>
            <a:chExt cx="7565136" cy="56083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560832"/>
            </a:xfrm>
            <a:prstGeom prst="rect">
              <a:avLst/>
            </a:prstGeom>
            <a:solidFill>
              <a:srgbClr val="6BD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06456734" y="105977817"/>
              <a:ext cx="7565136" cy="914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algn="ctr">
                  <a:solidFill>
                    <a:srgbClr val="04294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" y="6297613"/>
            <a:ext cx="1414463" cy="560388"/>
            <a:chOff x="0" y="6297613"/>
            <a:chExt cx="1414462" cy="560388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6297613"/>
              <a:ext cx="1414462" cy="560388"/>
            </a:xfrm>
            <a:prstGeom prst="rect">
              <a:avLst/>
            </a:prstGeom>
            <a:solidFill>
              <a:srgbClr val="0429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 sz="1500"/>
            </a:p>
          </p:txBody>
        </p:sp>
        <p:pic>
          <p:nvPicPr>
            <p:cNvPr id="12" name="Picture 7" descr="Inline images 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0" y="6412575"/>
              <a:ext cx="864175" cy="30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7944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199BCC-B288-4F40-BC80-8B7A7BE3E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7786" y="6380678"/>
            <a:ext cx="6453719" cy="288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>
              <a:lnSpc>
                <a:spcPct val="100000"/>
              </a:lnSpc>
              <a:defRPr lang="en-GB" sz="6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David Baker - International Group of P&amp;I Clubs - SOPF, Ottawa, Canada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D36D64D-AD88-4535-A856-37D85EC5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33376"/>
            <a:ext cx="11119104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3B85BE-95D4-4984-BCA4-7C5C48495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496" y="1341439"/>
            <a:ext cx="11119104" cy="39163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  <a:p>
            <a:pPr lvl="4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F3E97D-50DA-4A38-AC61-ED762E456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7090" y="6434821"/>
            <a:ext cx="611511" cy="1798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620B00-39B3-42BE-ACD6-83D71264781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6B9A25D-4115-44CB-BF63-CA0B337C7646}"/>
              </a:ext>
            </a:extLst>
          </p:cNvPr>
          <p:cNvCxnSpPr>
            <a:cxnSpLocks/>
          </p:cNvCxnSpPr>
          <p:nvPr/>
        </p:nvCxnSpPr>
        <p:spPr>
          <a:xfrm>
            <a:off x="0" y="6836400"/>
            <a:ext cx="12192000" cy="0"/>
          </a:xfrm>
          <a:prstGeom prst="line">
            <a:avLst/>
          </a:prstGeom>
          <a:ln w="4953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48B156B-A91F-43C8-A109-8CADC9BF4817}"/>
              </a:ext>
            </a:extLst>
          </p:cNvPr>
          <p:cNvCxnSpPr>
            <a:cxnSpLocks/>
          </p:cNvCxnSpPr>
          <p:nvPr/>
        </p:nvCxnSpPr>
        <p:spPr>
          <a:xfrm>
            <a:off x="552450" y="1197000"/>
            <a:ext cx="1223551" cy="0"/>
          </a:xfrm>
          <a:prstGeom prst="line">
            <a:avLst/>
          </a:prstGeom>
          <a:ln w="40894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8C02417-ED85-43B1-A01D-D49F722BE835}"/>
              </a:ext>
            </a:extLst>
          </p:cNvPr>
          <p:cNvCxnSpPr>
            <a:cxnSpLocks/>
          </p:cNvCxnSpPr>
          <p:nvPr/>
        </p:nvCxnSpPr>
        <p:spPr>
          <a:xfrm>
            <a:off x="2590800" y="6381863"/>
            <a:ext cx="0" cy="287338"/>
          </a:xfrm>
          <a:prstGeom prst="line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940E9B7-EE1A-4474-918D-BB7E23E1301A}"/>
              </a:ext>
            </a:extLst>
          </p:cNvPr>
          <p:cNvCxnSpPr>
            <a:cxnSpLocks/>
          </p:cNvCxnSpPr>
          <p:nvPr/>
        </p:nvCxnSpPr>
        <p:spPr>
          <a:xfrm>
            <a:off x="-1" y="6231733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larksons_Research_(Blue)">
            <a:extLst>
              <a:ext uri="{FF2B5EF4-FFF2-40B4-BE49-F238E27FC236}">
                <a16:creationId xmlns:a16="http://schemas.microsoft.com/office/drawing/2014/main" xmlns="" id="{C2D2C238-ECB6-49B3-BF2C-C96869CD583F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558746" y="6389939"/>
            <a:ext cx="1182628" cy="2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7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  <p:sldLayoutId id="2147484172" r:id="rId16"/>
    <p:sldLayoutId id="2147484173" r:id="rId17"/>
    <p:sldLayoutId id="2147484174" r:id="rId18"/>
    <p:sldLayoutId id="2147484175" r:id="rId19"/>
    <p:sldLayoutId id="2147484176" r:id="rId20"/>
    <p:sldLayoutId id="2147484177" r:id="rId21"/>
    <p:sldLayoutId id="2147484178" r:id="rId22"/>
  </p:sldLayoutIdLst>
  <p:hf sldNum="0" hdr="0" ftr="0" dt="0"/>
  <p:txStyles>
    <p:titleStyle>
      <a:lvl1pPr algn="l" defTabSz="844083" rtl="0" eaLnBrk="1" latinLnBrk="0" hangingPunct="1">
        <a:lnSpc>
          <a:spcPct val="100000"/>
        </a:lnSpc>
        <a:spcBef>
          <a:spcPct val="0"/>
        </a:spcBef>
        <a:buNone/>
        <a:defRPr sz="1950" b="1" kern="1200">
          <a:solidFill>
            <a:srgbClr val="01226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137700" indent="-135000" algn="l" defTabSz="8440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−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135000" algn="l" defTabSz="8440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−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05000" indent="-135000" algn="l" defTabSz="8440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−"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35000" algn="l" defTabSz="8440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−"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5000" indent="-135000" algn="l" defTabSz="8440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−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70000" indent="-135000" algn="l" defTabSz="8440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−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405000" indent="-135000" algn="l" defTabSz="844083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tx1"/>
        </a:buClr>
        <a:buFont typeface="Arial" panose="020B0604020202020204" pitchFamily="34" charset="0"/>
        <a:buChar char="−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844083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844083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844083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844083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844083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844083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844083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844083" rtl="0" eaLnBrk="1" latinLnBrk="0" hangingPunct="1"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48" userDrawn="1">
          <p15:clr>
            <a:srgbClr val="F26B43"/>
          </p15:clr>
        </p15:guide>
        <p15:guide id="5" pos="9792" userDrawn="1">
          <p15:clr>
            <a:srgbClr val="F26B43"/>
          </p15:clr>
        </p15:guide>
        <p15:guide id="6" orient="horz" pos="840" userDrawn="1">
          <p15:clr>
            <a:srgbClr val="F26B43"/>
          </p15:clr>
        </p15:guide>
        <p15:guide id="7" orient="horz" pos="3312" userDrawn="1">
          <p15:clr>
            <a:srgbClr val="F26B43"/>
          </p15:clr>
        </p15:guide>
        <p15:guide id="8" orient="horz" pos="210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orient="horz" pos="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2570" y="5677346"/>
            <a:ext cx="1895008" cy="39281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1700" b="1" dirty="0"/>
              <a:t/>
            </a:r>
            <a:br>
              <a:rPr lang="en-GB" sz="1700" b="1" dirty="0"/>
            </a:br>
            <a:r>
              <a:rPr lang="en-GB" sz="2000" b="1" u="sng" dirty="0">
                <a:solidFill>
                  <a:schemeClr val="tx2"/>
                </a:solidFill>
              </a:rPr>
              <a:t/>
            </a:r>
            <a:br>
              <a:rPr lang="en-GB" sz="2000" b="1" u="sng" dirty="0">
                <a:solidFill>
                  <a:schemeClr val="tx2"/>
                </a:solidFill>
              </a:rPr>
            </a:br>
            <a:r>
              <a:rPr lang="en-GB" sz="2000" b="1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www.igpandi.org</a:t>
            </a:r>
            <a:endParaRPr lang="en-US" sz="2000" b="1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2171701" y="5516564"/>
            <a:ext cx="7885113" cy="54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GB" sz="1500" b="1">
                <a:solidFill>
                  <a:srgbClr val="4E89BE"/>
                </a:solidFill>
              </a:rPr>
              <a:t/>
            </a:r>
            <a:br>
              <a:rPr lang="en-GB" sz="1500" b="1">
                <a:solidFill>
                  <a:srgbClr val="4E89BE"/>
                </a:solidFill>
              </a:rPr>
            </a:br>
            <a:endParaRPr lang="en-US" sz="1900" b="1">
              <a:solidFill>
                <a:srgbClr val="4E89BE"/>
              </a:solidFill>
            </a:endParaRPr>
          </a:p>
        </p:txBody>
      </p:sp>
      <p:pic>
        <p:nvPicPr>
          <p:cNvPr id="4" name="Picture 3" descr="ig- us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1164" y="6345324"/>
            <a:ext cx="1079612" cy="5126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D631B8DE-673C-46EB-B96A-90E7F42421E2}"/>
              </a:ext>
            </a:extLst>
          </p:cNvPr>
          <p:cNvSpPr txBox="1">
            <a:spLocks/>
          </p:cNvSpPr>
          <p:nvPr/>
        </p:nvSpPr>
        <p:spPr>
          <a:xfrm>
            <a:off x="1212660" y="1340768"/>
            <a:ext cx="7210966" cy="2143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12C5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12C5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12C5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12C5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12C5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GB" b="1" dirty="0"/>
              <a:t>David Baker</a:t>
            </a:r>
          </a:p>
          <a:p>
            <a:pPr algn="l" fontAlgn="auto">
              <a:spcAft>
                <a:spcPts val="0"/>
              </a:spcAft>
            </a:pPr>
            <a:r>
              <a:rPr lang="en-GB" b="1" smtClean="0"/>
              <a:t>30</a:t>
            </a:r>
            <a:r>
              <a:rPr lang="en-GB" b="1" baseline="30000" smtClean="0"/>
              <a:t>e</a:t>
            </a:r>
            <a:r>
              <a:rPr lang="en-GB" b="1" smtClean="0"/>
              <a:t> anniversaire de la CIDPHN</a:t>
            </a:r>
            <a:endParaRPr lang="en-GB" b="1" dirty="0"/>
          </a:p>
          <a:p>
            <a:pPr algn="l" fontAlgn="auto">
              <a:spcAft>
                <a:spcPts val="0"/>
              </a:spcAft>
            </a:pPr>
            <a:r>
              <a:rPr lang="en-GB" b="1" dirty="0"/>
              <a:t>Ottawa, Canada</a:t>
            </a:r>
          </a:p>
          <a:p>
            <a:pPr algn="l" fontAlgn="auto">
              <a:spcAft>
                <a:spcPts val="0"/>
              </a:spcAft>
            </a:pPr>
            <a:r>
              <a:rPr lang="en-GB" b="1" smtClean="0"/>
              <a:t>28 mai </a:t>
            </a:r>
            <a:r>
              <a:rPr lang="en-GB" b="1" dirty="0"/>
              <a:t>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3B8C69-7B49-454F-B9EB-A49BB0809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232" y="4465654"/>
            <a:ext cx="2498618" cy="171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47F627-A420-418E-A588-9F5939FBC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952" y="4404715"/>
            <a:ext cx="3453876" cy="1382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CD806D-222D-458C-851B-468D44851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942" y="5709504"/>
            <a:ext cx="2288978" cy="41732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1571A7-750A-41E6-BEEE-677EF18A5CB3}"/>
              </a:ext>
            </a:extLst>
          </p:cNvPr>
          <p:cNvSpPr/>
          <p:nvPr/>
        </p:nvSpPr>
        <p:spPr>
          <a:xfrm>
            <a:off x="567996" y="1412776"/>
            <a:ext cx="11056008" cy="4922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1978 à 2002 :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Nombre total de cas relatifs à des pétroliers de la « Convention internationale » dans le monde entier = environ 5 </a:t>
            </a:r>
            <a:r>
              <a:rPr lang="en-GB" sz="19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800 </a:t>
            </a: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cas* 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Coût total des indemnités versées = 6 592 millions $US* 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2006 à 2016 :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Nombre total de cas relatifs à des pétroliers de la « Convention internationale » dans le monde entier = </a:t>
            </a:r>
            <a:r>
              <a:rPr lang="en-GB" sz="19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350 </a:t>
            </a: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cas**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Coût total des demandes d'indemnisation payées durant cette période relativement à ces cas </a:t>
            </a: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= environ 300 millions $US**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GB" sz="10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GB" sz="11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 </a:t>
            </a:r>
            <a:r>
              <a:rPr lang="en-GB" sz="11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Voir document </a:t>
            </a:r>
            <a:r>
              <a:rPr lang="en-GB" sz="1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92FUND/WGR.3/22 (</a:t>
            </a:r>
            <a:r>
              <a:rPr lang="en-GB" sz="11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14 </a:t>
            </a:r>
            <a:r>
              <a:rPr lang="en-GB" sz="11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mai </a:t>
            </a:r>
            <a:r>
              <a:rPr lang="en-GB" sz="1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2004)</a:t>
            </a:r>
          </a:p>
          <a:p>
            <a:pPr marL="0" indent="0" algn="just">
              <a:buNone/>
            </a:pPr>
            <a:r>
              <a:rPr lang="en-GB" sz="11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** </a:t>
            </a:r>
            <a:r>
              <a:rPr lang="en-GB" sz="11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Voir document </a:t>
            </a:r>
            <a:r>
              <a:rPr lang="en-GB" sz="1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IOPC/OCT16/4/3/1 (</a:t>
            </a:r>
            <a:r>
              <a:rPr lang="en-GB" sz="11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23 </a:t>
            </a:r>
            <a:r>
              <a:rPr lang="en-GB" sz="11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septembre </a:t>
            </a:r>
            <a:r>
              <a:rPr lang="en-GB" sz="1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2016)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8C18B4C-B68E-47C7-904C-A7830B72B27E}"/>
              </a:ext>
            </a:extLst>
          </p:cNvPr>
          <p:cNvSpPr txBox="1">
            <a:spLocks/>
          </p:cNvSpPr>
          <p:nvPr/>
        </p:nvSpPr>
        <p:spPr>
          <a:xfrm>
            <a:off x="530744" y="858854"/>
            <a:ext cx="10155908" cy="11146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b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 Canada par rapport au reste du monde : données sur les demandes d'indemnisation pour pollution par les hydrocarbures (hydrocarbures persistants transportés en tant que cargaison)</a:t>
            </a:r>
            <a:endParaRPr lang="en-GB" sz="20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F9D880F-6195-46CC-A245-B383661EC1D7}"/>
              </a:ext>
            </a:extLst>
          </p:cNvPr>
          <p:cNvSpPr txBox="1">
            <a:spLocks/>
          </p:cNvSpPr>
          <p:nvPr/>
        </p:nvSpPr>
        <p:spPr>
          <a:xfrm>
            <a:off x="2135560" y="295025"/>
            <a:ext cx="9327865" cy="286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GB" sz="1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International Group</a:t>
            </a:r>
            <a:endParaRPr lang="en-GB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 descr="ig- use">
            <a:extLst>
              <a:ext uri="{FF2B5EF4-FFF2-40B4-BE49-F238E27FC236}">
                <a16:creationId xmlns:a16="http://schemas.microsoft.com/office/drawing/2014/main" xmlns="" id="{2DCB1B96-67FB-41BA-B517-DA26B3EA14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036" y="6345324"/>
            <a:ext cx="1079612" cy="512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4503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D167E-9162-435A-ACED-5EF72CCC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59" y="1048282"/>
            <a:ext cx="10058400" cy="540608"/>
          </a:xfrm>
        </p:spPr>
        <p:txBody>
          <a:bodyPr>
            <a:normAutofit/>
          </a:bodyPr>
          <a:lstStyle/>
          <a:p>
            <a:r>
              <a:rPr lang="en-GB" sz="2400" b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Sommaire :</a:t>
            </a:r>
            <a:endParaRPr lang="en-GB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9425AD-1646-4254-BD81-7A56D8F10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46" y="1956944"/>
            <a:ext cx="10058400" cy="4023360"/>
          </a:xfrm>
        </p:spPr>
        <p:txBody>
          <a:bodyPr>
            <a:noAutofit/>
          </a:bodyPr>
          <a:lstStyle/>
          <a:p>
            <a:pPr marL="472608" lvl="1">
              <a:spcBef>
                <a:spcPts val="2400"/>
              </a:spcBef>
              <a:buClrTx/>
              <a:buFont typeface="Arial" panose="020B0604020202020204" pitchFamily="34" charset="0"/>
              <a:buChar char="•"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Garantie incomparable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72608" lvl="1">
              <a:spcBef>
                <a:spcPts val="2400"/>
              </a:spcBef>
              <a:buClrTx/>
              <a:buFont typeface="Arial" panose="020B0604020202020204" pitchFamily="34" charset="0"/>
              <a:buChar char="•"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Expérience relative limitée en matière de demandes d'indemnisation </a:t>
            </a:r>
            <a:r>
              <a:rPr lang="en-GB" sz="19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une bonne chose!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72608" lvl="1">
              <a:spcBef>
                <a:spcPts val="2400"/>
              </a:spcBef>
              <a:buClrTx/>
              <a:buFont typeface="Arial" panose="020B0604020202020204" pitchFamily="34" charset="0"/>
              <a:buChar char="•"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Excellente coopération entre les États, l'</a:t>
            </a:r>
            <a:r>
              <a:rPr lang="en-GB" sz="1900" i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International Group</a:t>
            </a: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et les FIPOL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72608" lvl="1">
              <a:spcBef>
                <a:spcPts val="2400"/>
              </a:spcBef>
              <a:buClrTx/>
              <a:buFont typeface="Arial" panose="020B0604020202020204" pitchFamily="34" charset="0"/>
              <a:buChar char="•"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Repose sur un système international de réglementation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72608" lvl="1">
              <a:spcBef>
                <a:spcPts val="2400"/>
              </a:spcBef>
              <a:buClrTx/>
              <a:buFont typeface="Arial" panose="020B0604020202020204" pitchFamily="34" charset="0"/>
              <a:buChar char="•"/>
            </a:pPr>
            <a:r>
              <a:rPr lang="en-GB" sz="19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Future </a:t>
            </a: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coopération :   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9728" lvl="1" indent="0">
              <a:spcBef>
                <a:spcPts val="2400"/>
              </a:spcBef>
              <a:buClrTx/>
              <a:buNone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- Protocole d'entente entre l'</a:t>
            </a:r>
            <a:r>
              <a:rPr lang="en-GB" sz="1900" i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International Group</a:t>
            </a: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CIDPHN et les FIPOL?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72608" lvl="1">
              <a:spcBef>
                <a:spcPts val="2400"/>
              </a:spcBef>
              <a:buClrTx/>
              <a:buFont typeface="Arial" panose="020B0604020202020204" pitchFamily="34" charset="0"/>
              <a:buChar char="•"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Heureux 30</a:t>
            </a:r>
            <a:r>
              <a:rPr lang="en-GB" sz="1900" baseline="300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anniversaire!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GB" sz="19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45052FE-ED2A-4877-94D2-D56D99DE68F4}"/>
              </a:ext>
            </a:extLst>
          </p:cNvPr>
          <p:cNvSpPr txBox="1">
            <a:spLocks/>
          </p:cNvSpPr>
          <p:nvPr/>
        </p:nvSpPr>
        <p:spPr>
          <a:xfrm>
            <a:off x="1595500" y="849208"/>
            <a:ext cx="9327865" cy="286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GB" sz="1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International Group</a:t>
            </a:r>
            <a:endParaRPr lang="en-GB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 descr="ig- use">
            <a:extLst>
              <a:ext uri="{FF2B5EF4-FFF2-40B4-BE49-F238E27FC236}">
                <a16:creationId xmlns:a16="http://schemas.microsoft.com/office/drawing/2014/main" xmlns="" id="{5805F8D9-CFA7-4897-9A31-3C49B188384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036" y="6345324"/>
            <a:ext cx="1079612" cy="512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16551403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F892D1-82C1-43A4-A9E9-B7C0CFD5A31A}"/>
              </a:ext>
            </a:extLst>
          </p:cNvPr>
          <p:cNvSpPr txBox="1"/>
          <p:nvPr/>
        </p:nvSpPr>
        <p:spPr>
          <a:xfrm>
            <a:off x="3258168" y="3356992"/>
            <a:ext cx="5796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“Collectively Stronger”</a:t>
            </a:r>
          </a:p>
          <a:p>
            <a:pPr algn="ctr">
              <a:spcBef>
                <a:spcPts val="2400"/>
              </a:spcBef>
            </a:pPr>
            <a:r>
              <a:rPr lang="en-GB" sz="2400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www.igpandi.org</a:t>
            </a:r>
          </a:p>
        </p:txBody>
      </p:sp>
      <p:pic>
        <p:nvPicPr>
          <p:cNvPr id="3" name="Picture 2" descr="ig- use">
            <a:extLst>
              <a:ext uri="{FF2B5EF4-FFF2-40B4-BE49-F238E27FC236}">
                <a16:creationId xmlns:a16="http://schemas.microsoft.com/office/drawing/2014/main" xmlns="" id="{85DE1444-29F1-4D60-916B-694B5CAA675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036" y="6345324"/>
            <a:ext cx="1079612" cy="51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4873E7-8000-4558-BC8D-B287747B4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684" y="876027"/>
            <a:ext cx="5796644" cy="2319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D27779-6A5C-47F7-AC9A-7D241F3C8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764" y="4884587"/>
            <a:ext cx="2876434" cy="5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445685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962B177-79F8-47F2-9CD6-DBE16ABD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52" y="755767"/>
            <a:ext cx="9658860" cy="86400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CA" sz="2200" b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L'action internationale et le rôle stratégique du Canada pour améliorer la responsabilité civile pour les dommages dus à la pollution par les hydrocarbures</a:t>
            </a:r>
            <a:endParaRPr lang="en-GB" sz="2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A014875-DF63-430C-842C-857423072B00}"/>
              </a:ext>
            </a:extLst>
          </p:cNvPr>
          <p:cNvSpPr txBox="1">
            <a:spLocks/>
          </p:cNvSpPr>
          <p:nvPr/>
        </p:nvSpPr>
        <p:spPr>
          <a:xfrm>
            <a:off x="1091444" y="1993986"/>
            <a:ext cx="96588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57200" algn="just" fontAlgn="auto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L'</a:t>
            </a:r>
            <a:r>
              <a:rPr lang="en-GB" sz="1900" i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International Group of P&amp;I Clubs</a:t>
            </a: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: qui sommes-nous, que faisons-nous et pourquoi sommes-nous ici aujourd'hui?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57200" algn="just" fontAlgn="auto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 rôle de l'</a:t>
            </a:r>
            <a:r>
              <a:rPr lang="en-GB" sz="1900" i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International Group</a:t>
            </a: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dans le système de responsabilité civile au Canada pour les dommages dus à la pollution par les hydrocarbures.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57200" algn="just" fontAlgn="auto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Les dommages dus à la pollution par les hydrocarbures </a:t>
            </a:r>
            <a:r>
              <a:rPr lang="en-GB" sz="19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 risque au Canada.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algn="just" fontAlgn="auto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GB" sz="1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Les demandes d'indemnisation pour dommages dus à la pollution par les hydrocarbures – Canada.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6" descr="ig- use">
            <a:extLst>
              <a:ext uri="{FF2B5EF4-FFF2-40B4-BE49-F238E27FC236}">
                <a16:creationId xmlns:a16="http://schemas.microsoft.com/office/drawing/2014/main" xmlns="" id="{6045BB36-1A82-46A2-A546-BF1F7B9A8D6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6345324"/>
            <a:ext cx="1079612" cy="5126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C357ABB9-A834-4959-B6B1-9274E99D54C0}"/>
              </a:ext>
            </a:extLst>
          </p:cNvPr>
          <p:cNvSpPr txBox="1">
            <a:spLocks noChangeArrowheads="1"/>
          </p:cNvSpPr>
          <p:nvPr/>
        </p:nvSpPr>
        <p:spPr>
          <a:xfrm>
            <a:off x="2999656" y="318807"/>
            <a:ext cx="7886700" cy="462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GB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International Group</a:t>
            </a:r>
          </a:p>
        </p:txBody>
      </p:sp>
    </p:spTree>
    <p:extLst>
      <p:ext uri="{BB962C8B-B14F-4D97-AF65-F5344CB8AC3E}">
        <p14:creationId xmlns:p14="http://schemas.microsoft.com/office/powerpoint/2010/main" xmlns="" val="60095048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8DEBE7-253E-4AF4-A322-13D5D2DD4439}"/>
              </a:ext>
            </a:extLst>
          </p:cNvPr>
          <p:cNvSpPr/>
          <p:nvPr/>
        </p:nvSpPr>
        <p:spPr>
          <a:xfrm>
            <a:off x="1037438" y="1448780"/>
            <a:ext cx="10117124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Composé de 13 associations mutuelles d'assurance maritime (« clubs ») qui, ensemble, assurent et groupent les responsabilités civiles relatives à l'usage et à l'exploitation de navires :</a:t>
            </a:r>
            <a:endParaRPr lang="en-GB" sz="19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1900" i="1" smtClean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00" i="1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 compris les demandes d'indemnisation pour les dommages dus à la pollution par les hydrocarbures transportés à bord d'un navire en tant que cargaison (CRC de 1992 /FIPOL) ou dans les soutes d'un navire (Convention de 2001 sur les hydrocarbures de soute) et pour les dommages liés au transport de SNPD.</a:t>
            </a:r>
            <a:endParaRPr lang="en-GB" sz="1900" i="1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9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Couverture d'assurance donnée à plus de 90 % du tonnage océanique mondial</a:t>
            </a:r>
            <a:endParaRPr lang="en-GB" sz="19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indent="-4572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Plus de 95 % des pétroliers océaniques</a:t>
            </a:r>
            <a:endParaRPr lang="en-GB" sz="19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indent="-4572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Environ 60 000 navires</a:t>
            </a:r>
            <a:endParaRPr lang="en-GB" sz="19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indent="-4572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900" smtClean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Total de 1,21 milliard TB</a:t>
            </a:r>
            <a:endParaRPr lang="en-GB" sz="19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FC400EA-73C8-4F20-9B5C-FB3FDBA97CF8}"/>
              </a:ext>
            </a:extLst>
          </p:cNvPr>
          <p:cNvSpPr txBox="1">
            <a:spLocks/>
          </p:cNvSpPr>
          <p:nvPr/>
        </p:nvSpPr>
        <p:spPr>
          <a:xfrm>
            <a:off x="1021082" y="881185"/>
            <a:ext cx="7543800" cy="7478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200" b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Qu'est-ce que l'</a:t>
            </a:r>
            <a:r>
              <a:rPr lang="en-GB" sz="2200" b="1" i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International Group</a:t>
            </a:r>
            <a:r>
              <a:rPr lang="en-GB" sz="2200" b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  <a:endParaRPr lang="en-GB" sz="2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6CA47C3-E8DA-48C4-88FF-566171C8B38A}"/>
              </a:ext>
            </a:extLst>
          </p:cNvPr>
          <p:cNvSpPr txBox="1">
            <a:spLocks/>
          </p:cNvSpPr>
          <p:nvPr/>
        </p:nvSpPr>
        <p:spPr>
          <a:xfrm>
            <a:off x="1700683" y="458781"/>
            <a:ext cx="9327865" cy="286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GB" sz="1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International Group</a:t>
            </a:r>
            <a:endParaRPr lang="en-GB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6" descr="ig- use">
            <a:extLst>
              <a:ext uri="{FF2B5EF4-FFF2-40B4-BE49-F238E27FC236}">
                <a16:creationId xmlns:a16="http://schemas.microsoft.com/office/drawing/2014/main" xmlns="" id="{40F19403-CE61-4939-928E-5B8219890A3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036" y="6345324"/>
            <a:ext cx="1079612" cy="512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579999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806" y="744489"/>
            <a:ext cx="7277118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4E89BE"/>
              </a:buClr>
              <a:buSzPct val="125000"/>
              <a:defRPr/>
            </a:pPr>
            <a:r>
              <a:rPr lang="en-US" sz="2200" b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Qui sont les clubs membres de l'</a:t>
            </a:r>
            <a:r>
              <a:rPr lang="en-US" sz="2200" b="1" i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International Group</a:t>
            </a:r>
            <a:r>
              <a:rPr lang="en-US" sz="2200" b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  <a:endParaRPr lang="en-US" sz="2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7250" y="1232756"/>
            <a:ext cx="9001000" cy="4925543"/>
            <a:chOff x="568368" y="1248944"/>
            <a:chExt cx="8407634" cy="4940493"/>
          </a:xfrm>
        </p:grpSpPr>
        <p:pic>
          <p:nvPicPr>
            <p:cNvPr id="1027" name="Picture 3" descr="Steamshi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012" y="4594406"/>
              <a:ext cx="2951624" cy="518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Jap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159" y="5421094"/>
              <a:ext cx="3152477" cy="70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Gar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68" y="1440123"/>
              <a:ext cx="1454524" cy="739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2" name="Picture 8" descr="Standar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185" y="3590630"/>
              <a:ext cx="2208017" cy="771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America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67" y="4993240"/>
              <a:ext cx="1896262" cy="1196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5" name="Picture 11" descr="Skul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633" y="2344738"/>
              <a:ext cx="2221584" cy="629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6" name="Picture 12" descr="UK Club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5" t="37109" b="36725"/>
            <a:stretch>
              <a:fillRect/>
            </a:stretch>
          </p:blipFill>
          <p:spPr bwMode="auto">
            <a:xfrm>
              <a:off x="2591410" y="1476744"/>
              <a:ext cx="2751588" cy="511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7" name="Picture 13" descr="Shipowner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665" y="2167595"/>
              <a:ext cx="1978319" cy="1140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Swedish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369" y="3531803"/>
              <a:ext cx="2311274" cy="1176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28369" y="5083992"/>
              <a:ext cx="2308849" cy="780315"/>
            </a:xfrm>
            <a:prstGeom prst="rect">
              <a:avLst/>
            </a:prstGeom>
          </p:spPr>
        </p:pic>
        <p:pic>
          <p:nvPicPr>
            <p:cNvPr id="1030" name="Picture 6" descr="Wes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810" y="1248944"/>
              <a:ext cx="2995192" cy="745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727FFD-670B-4891-BD72-A92D7DEBE2A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4969" y="3748859"/>
            <a:ext cx="2147423" cy="722191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34E82186-3740-4BBF-8F76-CC6FB70F8C66}"/>
              </a:ext>
            </a:extLst>
          </p:cNvPr>
          <p:cNvSpPr txBox="1">
            <a:spLocks noChangeArrowheads="1"/>
          </p:cNvSpPr>
          <p:nvPr/>
        </p:nvSpPr>
        <p:spPr>
          <a:xfrm>
            <a:off x="3338100" y="367417"/>
            <a:ext cx="7886700" cy="543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GB" sz="1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International Group</a:t>
            </a:r>
          </a:p>
        </p:txBody>
      </p:sp>
      <p:pic>
        <p:nvPicPr>
          <p:cNvPr id="22" name="Picture 21" descr="ig- use">
            <a:extLst>
              <a:ext uri="{FF2B5EF4-FFF2-40B4-BE49-F238E27FC236}">
                <a16:creationId xmlns:a16="http://schemas.microsoft.com/office/drawing/2014/main" xmlns="" id="{31C12CDC-41D3-498D-BA0C-58B821D0E6B0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6345324"/>
            <a:ext cx="1079612" cy="51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1CC38D-FB07-477B-9A98-FC2D6648591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728" y="2469172"/>
            <a:ext cx="1831864" cy="8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53507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238E9-16CF-4970-A348-0C40DC04727B}"/>
              </a:ext>
            </a:extLst>
          </p:cNvPr>
          <p:cNvSpPr txBox="1">
            <a:spLocks/>
          </p:cNvSpPr>
          <p:nvPr/>
        </p:nvSpPr>
        <p:spPr>
          <a:xfrm>
            <a:off x="1091444" y="763133"/>
            <a:ext cx="10515600" cy="1114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200" b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 rôle des clubs de l'</a:t>
            </a:r>
            <a:r>
              <a:rPr lang="en-GB" sz="2200" b="1" i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International </a:t>
            </a:r>
            <a:r>
              <a:rPr lang="en-GB" sz="2200" b="1" i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Group</a:t>
            </a:r>
            <a:r>
              <a:rPr lang="en-GB" sz="22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200" b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dans le système :</a:t>
            </a:r>
            <a:endParaRPr lang="en-GB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78181B0-915E-4680-B334-1379C14D86A3}"/>
              </a:ext>
            </a:extLst>
          </p:cNvPr>
          <p:cNvSpPr txBox="1">
            <a:spLocks noChangeArrowheads="1"/>
          </p:cNvSpPr>
          <p:nvPr/>
        </p:nvSpPr>
        <p:spPr>
          <a:xfrm>
            <a:off x="2984648" y="491289"/>
            <a:ext cx="7886700" cy="543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GB" sz="1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International Group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5CCBD6D-8092-4903-9CBD-F37C8FE746FA}"/>
              </a:ext>
            </a:extLst>
          </p:cNvPr>
          <p:cNvSpPr txBox="1">
            <a:spLocks/>
          </p:cNvSpPr>
          <p:nvPr/>
        </p:nvSpPr>
        <p:spPr>
          <a:xfrm>
            <a:off x="898240" y="1330469"/>
            <a:ext cx="9973108" cy="482755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fontAlgn="auto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23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Les clubs de l'</a:t>
            </a:r>
            <a:r>
              <a:rPr lang="en-GB" sz="2300" i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International </a:t>
            </a:r>
            <a:r>
              <a:rPr lang="en-GB" sz="2300" i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Group</a:t>
            </a:r>
            <a:r>
              <a:rPr lang="en-GB" sz="23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sz="23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offrent :</a:t>
            </a:r>
            <a:endParaRPr lang="en-GB" sz="2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60000" indent="0" algn="just" fontAlgn="auto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GB" sz="23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GB" sz="23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Couverture d'assurance de responsabilité pour les dommages dus à la pollution par les hydrocarbres, y compris la CRC de 1992.</a:t>
            </a:r>
            <a:endParaRPr lang="en-GB" sz="2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60000" indent="0" algn="just" fontAlgn="auto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GB" sz="23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GB" sz="23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Preuve de garantie financière aux propriétaires de navires </a:t>
            </a:r>
            <a:r>
              <a:rPr lang="en-GB" sz="24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en-GB" sz="24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 cartes bleues » pour les conventions de l'OMI en vigueur au Canada : environ 7 000 par année au titre de la CRC de 1992.</a:t>
            </a:r>
            <a:endParaRPr lang="en-GB" sz="2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60000" indent="0" algn="just" fontAlgn="auto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GB" sz="23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GB" sz="23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Traitement et évaluation des demandes d'indemnisation pour dommages dus à la pollution.</a:t>
            </a:r>
            <a:endParaRPr lang="en-GB" sz="2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60000" lvl="2" indent="0" algn="just" fontAlgn="auto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GB" sz="23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GB" sz="23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Unilatéralement, conjointement avec le Fonds complémentaire de 1992 des FIPOL ou avec la CIDPHN du Canada.</a:t>
            </a:r>
            <a:endParaRPr lang="en-GB" sz="2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 algn="just" fontAlgn="auto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23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Rapidité de la garantie et du paiement des indemnités aux demandeurs.</a:t>
            </a:r>
            <a:endParaRPr lang="en-GB" sz="2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 algn="just" fontAlgn="auto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23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Limites pour les dommages dus à la pollution par les hydrocarbures :</a:t>
            </a:r>
            <a:endParaRPr lang="en-GB" sz="23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 algn="just" fontAlgn="auto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GB" sz="23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GB" sz="23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GB" sz="23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Jusqu'à concurrence de 1 milliard $US</a:t>
            </a:r>
            <a:endParaRPr lang="en-GB" dirty="0"/>
          </a:p>
        </p:txBody>
      </p:sp>
      <p:pic>
        <p:nvPicPr>
          <p:cNvPr id="8" name="Picture 7" descr="ig- use">
            <a:extLst>
              <a:ext uri="{FF2B5EF4-FFF2-40B4-BE49-F238E27FC236}">
                <a16:creationId xmlns:a16="http://schemas.microsoft.com/office/drawing/2014/main" xmlns="" id="{43FFCEFE-6BA2-4B73-A585-F3FD7D864B4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32" y="6345324"/>
            <a:ext cx="1079612" cy="512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614537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43688" y="352595"/>
            <a:ext cx="8339328" cy="360000"/>
          </a:xfrm>
        </p:spPr>
        <p:txBody>
          <a:bodyPr/>
          <a:lstStyle/>
          <a:p>
            <a:r>
              <a:rPr lang="en-GB" altLang="en-US" sz="200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Principaux ports canadiens selon les escales </a:t>
            </a:r>
            <a:r>
              <a:rPr lang="en-GB" altLang="en-US" sz="20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GB" altLang="en-US" sz="200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Pétroliers de 2 000</a:t>
            </a:r>
            <a:r>
              <a:rPr lang="en-GB" altLang="en-US" sz="20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+ </a:t>
            </a:r>
            <a:r>
              <a:rPr lang="en-GB" altLang="en-US" sz="200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tpl</a:t>
            </a:r>
            <a:endParaRPr lang="en-GB" sz="20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43688" y="786211"/>
            <a:ext cx="8339328" cy="265176"/>
          </a:xfrm>
        </p:spPr>
        <p:txBody>
          <a:bodyPr/>
          <a:lstStyle/>
          <a:p>
            <a:r>
              <a:rPr lang="en-GB" sz="16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Nombre d'escales</a:t>
            </a:r>
            <a:endParaRPr lang="en-GB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7328" y="5656291"/>
            <a:ext cx="11125236" cy="415498"/>
          </a:xfrm>
        </p:spPr>
        <p:txBody>
          <a:bodyPr/>
          <a:lstStyle/>
          <a:p>
            <a:pPr algn="just"/>
            <a:r>
              <a:rPr lang="en-GB" sz="9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Source : Clarksons </a:t>
            </a:r>
            <a:r>
              <a:rPr lang="en-GB" sz="9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Research. Note: Ports ranked by number of calls in full year 2018. Excluding port calls where the previous call was at a Canadian port. Port calls data basis all instances of a vessel entering and leaving a defined port location, excluding instances where vessel not recorded as travelling at less than 1 knot, and combining multiple consecutive instances at the same port where the vessel has not left a buffered shape around the port.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4043CC2-C3DB-46C8-82B9-D3A475C8356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754453534"/>
              </p:ext>
            </p:extLst>
          </p:nvPr>
        </p:nvGraphicFramePr>
        <p:xfrm>
          <a:off x="565214" y="1325743"/>
          <a:ext cx="10139300" cy="4206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6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6589">
                  <a:extLst>
                    <a:ext uri="{9D8B030D-6E8A-4147-A177-3AD203B41FA5}">
                      <a16:colId xmlns:a16="http://schemas.microsoft.com/office/drawing/2014/main" xmlns="" val="2781201318"/>
                    </a:ext>
                  </a:extLst>
                </a:gridCol>
                <a:gridCol w="11265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6589">
                  <a:extLst>
                    <a:ext uri="{9D8B030D-6E8A-4147-A177-3AD203B41FA5}">
                      <a16:colId xmlns:a16="http://schemas.microsoft.com/office/drawing/2014/main" xmlns="" val="2571895221"/>
                    </a:ext>
                  </a:extLst>
                </a:gridCol>
                <a:gridCol w="11265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26589">
                  <a:extLst>
                    <a:ext uri="{9D8B030D-6E8A-4147-A177-3AD203B41FA5}">
                      <a16:colId xmlns:a16="http://schemas.microsoft.com/office/drawing/2014/main" xmlns="" val="649339932"/>
                    </a:ext>
                  </a:extLst>
                </a:gridCol>
                <a:gridCol w="11265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29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Rang</a:t>
                      </a:r>
                      <a:endParaRPr lang="en-GB" sz="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Port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Saint John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460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355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411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396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420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393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Les Escoumins</a:t>
                      </a: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110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Vancouver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78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70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106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Come </a:t>
                      </a:r>
                      <a:r>
                        <a:rPr lang="en-GB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By </a:t>
                      </a:r>
                      <a:r>
                        <a:rPr lang="en-GB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Chance</a:t>
                      </a: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70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100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102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99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05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Pointe-aux-Trembles</a:t>
                      </a: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104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98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88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Pointe </a:t>
                      </a:r>
                      <a:r>
                        <a:rPr lang="en-GB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Tupper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57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47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56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Québec</a:t>
                      </a: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68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60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Whiffen Head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48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59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Dartmouth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58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Lévis</a:t>
                      </a:r>
                      <a:endParaRPr lang="en-GB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60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Tracy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Constance Bank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8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7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3156712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Holyrood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7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9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6702463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Montréal</a:t>
                      </a:r>
                      <a:endParaRPr lang="en-GB" sz="800" b="0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9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9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7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7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 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7670945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Sarnia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6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5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 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7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2734721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Kitimat</a:t>
                      </a: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5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76946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Passage Eastern</a:t>
                      </a: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5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9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 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 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6613522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Halifax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8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6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 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Corunna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 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 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 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 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Charlottetown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 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 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 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 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Autres</a:t>
                      </a: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7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8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6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1,044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953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1,109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1,067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1,071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1,108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ctr" latinLnBrk="0" hangingPunct="1"/>
                      <a:r>
                        <a:rPr lang="en-GB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272 </a:t>
                      </a:r>
                    </a:p>
                  </a:txBody>
                  <a:tcPr marL="7144" marR="7144" marT="7144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33713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15380" y="335175"/>
            <a:ext cx="10509842" cy="360000"/>
          </a:xfrm>
        </p:spPr>
        <p:txBody>
          <a:bodyPr/>
          <a:lstStyle/>
          <a:p>
            <a:r>
              <a:rPr lang="en-GB" altLang="en-US" sz="200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Principaux pavillons selon les escales à des ports canadiens </a:t>
            </a:r>
            <a:r>
              <a:rPr lang="en-GB" altLang="en-US" sz="20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en-GB" altLang="en-US" sz="200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Pétroliers de </a:t>
            </a:r>
            <a:r>
              <a:rPr lang="en-GB" altLang="en-US" sz="200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2 000</a:t>
            </a:r>
            <a:r>
              <a:rPr lang="en-GB" altLang="en-US" sz="20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+ </a:t>
            </a:r>
            <a:r>
              <a:rPr lang="en-GB" altLang="en-US" sz="200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tpl</a:t>
            </a:r>
            <a:endParaRPr lang="en-GB" sz="20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15380" y="792570"/>
            <a:ext cx="8339328" cy="265176"/>
          </a:xfrm>
        </p:spPr>
        <p:txBody>
          <a:bodyPr/>
          <a:lstStyle/>
          <a:p>
            <a:r>
              <a:rPr lang="en-GB" sz="160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Nombre d'escales</a:t>
            </a:r>
            <a:endParaRPr lang="en-GB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-8344" y="5805264"/>
            <a:ext cx="11172564" cy="415498"/>
          </a:xfrm>
        </p:spPr>
        <p:txBody>
          <a:bodyPr/>
          <a:lstStyle/>
          <a:p>
            <a:r>
              <a:rPr lang="en-GB" sz="900" smtClean="0"/>
              <a:t>Source : </a:t>
            </a:r>
            <a:r>
              <a:rPr lang="en-GB" sz="900" dirty="0" err="1"/>
              <a:t>Clarksons</a:t>
            </a:r>
            <a:r>
              <a:rPr lang="en-GB" sz="900" dirty="0"/>
              <a:t> Research. Note: Flags ranked by number of vessel port calls in full year 2018. Excluding port calls where the previous call was at a Canadian port. Port calls data basis all instances of a vessel entering and leaving a defined port location, excluding instances where vessel not recorded as travelling at less than 1 knot, and combining multiple consecutive instances at the same port where the vessel has not left a buffered shape around the port.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592C07C-5329-4C1E-A03E-5A55F9EA2736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62272183"/>
              </p:ext>
            </p:extLst>
          </p:nvPr>
        </p:nvGraphicFramePr>
        <p:xfrm>
          <a:off x="515380" y="1376772"/>
          <a:ext cx="10333151" cy="4324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84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8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8128">
                  <a:extLst>
                    <a:ext uri="{9D8B030D-6E8A-4147-A177-3AD203B41FA5}">
                      <a16:colId xmlns:a16="http://schemas.microsoft.com/office/drawing/2014/main" xmlns="" val="2781201318"/>
                    </a:ext>
                  </a:extLst>
                </a:gridCol>
                <a:gridCol w="1148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8128">
                  <a:extLst>
                    <a:ext uri="{9D8B030D-6E8A-4147-A177-3AD203B41FA5}">
                      <a16:colId xmlns:a16="http://schemas.microsoft.com/office/drawing/2014/main" xmlns="" val="2571895221"/>
                    </a:ext>
                  </a:extLst>
                </a:gridCol>
                <a:gridCol w="11481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8128">
                  <a:extLst>
                    <a:ext uri="{9D8B030D-6E8A-4147-A177-3AD203B41FA5}">
                      <a16:colId xmlns:a16="http://schemas.microsoft.com/office/drawing/2014/main" xmlns="" val="649339932"/>
                    </a:ext>
                  </a:extLst>
                </a:gridCol>
                <a:gridCol w="11481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867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Rang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Pavillon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Îles Marshall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294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283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326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345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399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432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94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Libéria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121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92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103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116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108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138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24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Grèce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125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92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104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66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101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88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24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Malte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44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47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61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69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69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25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Panama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44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48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44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56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13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Bahamas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102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108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85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70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76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23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Singapour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46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115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91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72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50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Canada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27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38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44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Hong Kong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83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30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23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Île de </a:t>
                      </a:r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Man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21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47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50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36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25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Norvège intern.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21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18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8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Italie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29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23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3156712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Bermudes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16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8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6702463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Pays-Bas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10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6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8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12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11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7670945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Japon</a:t>
                      </a:r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-  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-  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2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2734721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Danemark intern.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8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12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176946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Royaume-Uni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20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2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6613522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États-Unis</a:t>
                      </a:r>
                      <a:endParaRPr lang="en-GB" sz="10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-  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-  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-  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Îles Caïmans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-  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-  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Qatar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3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-  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  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fontAlgn="ctr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Autres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56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58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39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25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16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10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35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125444" rtl="0" eaLnBrk="1" fontAlgn="b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1,045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954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1,109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1,067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1,071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1,108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fontAlgn="b" latinLnBrk="0" hangingPunct="1"/>
                      <a:r>
                        <a:rPr lang="en-GB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272 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95726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387079" y="345166"/>
            <a:ext cx="8339328" cy="360000"/>
          </a:xfrm>
        </p:spPr>
        <p:txBody>
          <a:bodyPr/>
          <a:lstStyle/>
          <a:p>
            <a:r>
              <a:rPr lang="en-GB" altLang="en-US" sz="2200" b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Flotte totale de pétroliers battant pavillon canadien </a:t>
            </a:r>
            <a:r>
              <a:rPr lang="en-GB" altLang="en-US" sz="2200" b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&gt;= </a:t>
            </a:r>
            <a:r>
              <a:rPr lang="en-GB" altLang="en-US" sz="2200" b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2 000 tpl</a:t>
            </a:r>
            <a:endParaRPr lang="en-GB" sz="2200" b="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99047" y="800389"/>
            <a:ext cx="8339328" cy="265176"/>
          </a:xfrm>
        </p:spPr>
        <p:txBody>
          <a:bodyPr/>
          <a:lstStyle/>
          <a:p>
            <a:r>
              <a:rPr lang="en-GB" sz="1600"/>
              <a:t>Type </a:t>
            </a:r>
            <a:r>
              <a:rPr lang="en-GB" sz="1600" smtClean="0"/>
              <a:t>et âge selon le nombre, le TB et le TPL</a:t>
            </a:r>
            <a:endParaRPr lang="en-GB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6C0CDB9B-BB75-42A2-B3ED-C21410A0781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514349723"/>
              </p:ext>
            </p:extLst>
          </p:nvPr>
        </p:nvGraphicFramePr>
        <p:xfrm>
          <a:off x="446607" y="1520788"/>
          <a:ext cx="11298786" cy="2489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9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781201318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571895221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649339932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673300690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546604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34668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Type de navire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 à 4 ans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 à 9 ans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 à 14 ans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15 à 19 ans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 ans et plus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2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Nbre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TB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TPL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Nbre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TB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TPL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Nbre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TB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TPL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Nbre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TB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TPL</a:t>
                      </a:r>
                      <a:endParaRPr lang="en-GB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Nbre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TB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TPL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Nbre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TB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TPL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4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Pétroliers Suezmax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 à 199 999 tpl)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257,286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444,330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257,286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444,330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4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Panamax </a:t>
                      </a:r>
                    </a:p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55 000 à 84 999 tpl)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85,654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148,900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85,654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148,900       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4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Pétroliers Handy Products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à</a:t>
                      </a:r>
                      <a:r>
                        <a:rPr lang="en-GB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54 999 tpl)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46712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10,557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65,410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100,332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4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269,264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459,075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132,366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223,930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10,557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408,350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693,562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344528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2E4A0D7-CD97-44D3-9B06-09D86148EDD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3369959558"/>
              </p:ext>
            </p:extLst>
          </p:nvPr>
        </p:nvGraphicFramePr>
        <p:xfrm>
          <a:off x="479376" y="1052736"/>
          <a:ext cx="10583347" cy="5330590"/>
        </p:xfrm>
        <a:graphic>
          <a:graphicData uri="http://schemas.openxmlformats.org/drawingml/2006/table">
            <a:tbl>
              <a:tblPr firstRow="1" bandRow="1"/>
              <a:tblGrid>
                <a:gridCol w="2021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6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1438">
                  <a:extLst>
                    <a:ext uri="{9D8B030D-6E8A-4147-A177-3AD203B41FA5}">
                      <a16:colId xmlns:a16="http://schemas.microsoft.com/office/drawing/2014/main" xmlns="" val="2781201318"/>
                    </a:ext>
                  </a:extLst>
                </a:gridCol>
                <a:gridCol w="11565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2974">
                  <a:extLst>
                    <a:ext uri="{9D8B030D-6E8A-4147-A177-3AD203B41FA5}">
                      <a16:colId xmlns:a16="http://schemas.microsoft.com/office/drawing/2014/main" xmlns="" val="2571895221"/>
                    </a:ext>
                  </a:extLst>
                </a:gridCol>
                <a:gridCol w="14269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26988">
                  <a:extLst>
                    <a:ext uri="{9D8B030D-6E8A-4147-A177-3AD203B41FA5}">
                      <a16:colId xmlns:a16="http://schemas.microsoft.com/office/drawing/2014/main" xmlns="" val="649339932"/>
                    </a:ext>
                  </a:extLst>
                </a:gridCol>
              </a:tblGrid>
              <a:tr h="445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>
                        <a:spcBef>
                          <a:spcPts val="600"/>
                        </a:spcBef>
                      </a:pP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b">
                        <a:spcBef>
                          <a:spcPts val="600"/>
                        </a:spcBef>
                      </a:pPr>
                      <a:r>
                        <a:rPr lang="en-GB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Nom du navire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1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GB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de l'incident 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1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GB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de mobilisation de l'ITOPF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1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GB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de navire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1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GB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d'hydrocarbures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1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GB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CRC </a:t>
                      </a:r>
                      <a:r>
                        <a:rPr lang="en-GB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69/92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1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GB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Fonds 71/92 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21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00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CUIDAD DE BERISSO</a:t>
                      </a:r>
                    </a:p>
                  </a:txBody>
                  <a:tcPr marL="4763" marR="4763" marT="4763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07/06/1989</a:t>
                      </a:r>
                    </a:p>
                  </a:txBody>
                  <a:tcPr marL="4763" marR="4763" marT="4763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 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place durant l'intervention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Non-pétrolier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125444" rtl="0" eaLnBrk="1" fontAlgn="b" latinLnBrk="0" hangingPunct="1"/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125444" rtl="0" eaLnBrk="1" fontAlgn="b" latinLnBrk="0" hangingPunct="1"/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1125444" rtl="0" eaLnBrk="1" fontAlgn="b" latinLnBrk="0" hangingPunct="1"/>
                      <a:r>
                        <a:rPr lang="en-GB" sz="10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NANCY ORR GAUCHER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25/07/1989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 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place durant l'intervention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Pétrolier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BITUME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CRC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FONDS 71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 ORINOCO*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16/10/1990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 </a:t>
                      </a:r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GB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place durant l'intervention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Pétrolier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SOUTES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CRC </a:t>
                      </a:r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FONDS 71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SARABAND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01/02/1998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 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place durant l'intervention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Pétrolier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CARBURANT 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CARGAISON)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CRC 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1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KATSHESHUK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30/03/2002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 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place durant l'intervention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Non-pétrolier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1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 NOVA FPSO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21/11/2004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 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place durant l'intervention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Non-pétrolier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BAE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QUEEN OF THE NORTH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22/03/2006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 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place après le déversement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Non-pétrolier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 DARWIN*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28/09/2008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 </a:t>
                      </a:r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place après le déversement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Pétrolier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CARBURANT </a:t>
                      </a:r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CARGAISON)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CRC </a:t>
                      </a:r>
                      <a:r>
                        <a:rPr lang="en-GB" sz="10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FONDS 92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SHOVELMASTER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19/11/2008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 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place après le déversement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Non-pétrolier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MARATHASSA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09/04/2015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 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place durant l'intervention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Non-pétrolier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ARCTIC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17/01/2016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Conseils</a:t>
                      </a:r>
                      <a:r>
                        <a:rPr lang="en-GB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donnés à distance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Non-pétrolier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SNPD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3156712"/>
                  </a:ext>
                </a:extLst>
              </a:tr>
              <a:tr h="230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*RIO ORINOCO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indemnités payées = 12,8 millions $CAN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6702463"/>
                  </a:ext>
                </a:extLst>
              </a:tr>
              <a:tr h="230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*KING DARWIN</a:t>
                      </a: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GB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indemnités payées = 1,3 million $US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7670945"/>
                  </a:ext>
                </a:extLst>
              </a:tr>
              <a:tr h="228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1125444" rtl="0" eaLnBrk="1" fontAlgn="b" latinLnBrk="0" hangingPunct="1"/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125444" rtl="0" eaLnBrk="1" fontAlgn="b" latinLnBrk="0" hangingPunct="1"/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125444" rtl="0" eaLnBrk="1" fontAlgn="b" latinLnBrk="0" hangingPunct="1"/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125444" rtl="0" eaLnBrk="1" fontAlgn="b" latinLnBrk="0" hangingPunct="1"/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125444" rtl="0" eaLnBrk="1" fontAlgn="b" latinLnBrk="0" hangingPunct="1"/>
                      <a:endParaRPr lang="en-GB" sz="1000" b="1" i="0" u="none" strike="noStrike" kern="120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125444" rtl="0" eaLnBrk="1" fontAlgn="b" latinLnBrk="0" hangingPunct="1"/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1125444" rtl="0" eaLnBrk="1" fontAlgn="b" latinLnBrk="0" hangingPunct="1"/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="" id="{717FB30A-695A-4D97-9688-519ED6703DAF}"/>
              </a:ext>
            </a:extLst>
          </p:cNvPr>
          <p:cNvSpPr txBox="1">
            <a:spLocks/>
          </p:cNvSpPr>
          <p:nvPr/>
        </p:nvSpPr>
        <p:spPr>
          <a:xfrm>
            <a:off x="1734858" y="337249"/>
            <a:ext cx="9327865" cy="286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GB" sz="1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International Group</a:t>
            </a:r>
            <a:endParaRPr lang="en-GB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24E68AB-85EA-4842-9709-951E755C8A9F}"/>
              </a:ext>
            </a:extLst>
          </p:cNvPr>
          <p:cNvSpPr txBox="1">
            <a:spLocks/>
          </p:cNvSpPr>
          <p:nvPr/>
        </p:nvSpPr>
        <p:spPr>
          <a:xfrm>
            <a:off x="371364" y="495523"/>
            <a:ext cx="10515600" cy="1114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000" b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Demandes d'indemnisation pour dommages dus à la pollution par les hydrocarbures – </a:t>
            </a:r>
            <a:r>
              <a:rPr lang="en-GB" sz="2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Canada </a:t>
            </a:r>
            <a:r>
              <a:rPr lang="en-GB" sz="2000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en-GB" sz="2000" b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Intervention des clubs de l'</a:t>
            </a:r>
            <a:r>
              <a:rPr lang="en-GB" sz="2000" b="1" i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International Group</a:t>
            </a:r>
            <a:endParaRPr lang="en-GB" sz="2000" b="1" i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 descr="ig- use">
            <a:extLst>
              <a:ext uri="{FF2B5EF4-FFF2-40B4-BE49-F238E27FC236}">
                <a16:creationId xmlns:a16="http://schemas.microsoft.com/office/drawing/2014/main" xmlns="" id="{C0305B2B-FDA2-40F5-B54F-5824990AD7C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036" y="6345324"/>
            <a:ext cx="1079612" cy="512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45340344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f0e8766a-a625-44cc-af82-c762faa1dc4b"/>
  <p:tag name="UPSLIDESHAPELIBITEMEDITIONDATE" val="636778869933105217"/>
  <p:tag name="UPSLIDESHAPELIBITEMLASTCREATOR" val="hennequin"/>
  <p:tag name="UPSLIDESHAPELIBITEMNAME" val="Clarksons_Research_(Blue)"/>
  <p:tag name="UPSLIDESTOREDSHAPELOCATION" val="\\clarksons.co.uk\soft_deploy\LON1\Upslide\Library\03. Logos &amp; Disclaimers\Logos\Footers.upli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1dc1e25b-465f-404e-b2b3-5c221865bd51"/>
  <p:tag name="UPSLIDESHAPELIBITEMEDITIONDATE" val="636779685477110577"/>
  <p:tag name="UPSLIDESHAPELIBITEMLASTCREATOR" val="gklx"/>
  <p:tag name="UPSLIDESHAPELIBITEMNAME" val="Offshore / Sea / Rig"/>
  <p:tag name="UPSLIDESTOREDSHAPELOCATION" val="\\clarksons.co.uk\soft_deploy\LON1\Upslide\Library\Corporate images\Chapter dividers and back cover images.upli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c9545e14-8c4c-4926-acd4-4a396afce9e5"/>
  <p:tag name="UPSLIDESHAPELIBITEMEDITIONDATE" val="636779667919494991"/>
  <p:tag name="UPSLIDESHAPELIBITEMLASTCREATOR" val="gklx"/>
  <p:tag name="UPSLIDESHAPELIBITEMNAME" val="Ships / Sea"/>
  <p:tag name="UPSLIDESTOREDSHAPELOCATION" val="\\clarksons.co.uk\soft_deploy\LON1\Upslide\Library\02. Corporate images\Chapter dividers and back cover images\Ships and rigs.upli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a1a95dec-2926-4619-ad2e-9464ffffbd05"/>
  <p:tag name="UPSLIDESHAPELIBITEMEDITIONDATE" val="636759927598590039"/>
  <p:tag name="UPSLIDESHAPELIBITEMLASTCREATOR" val="gklx"/>
  <p:tag name="UPSLIDESHAPELIBITEMNAME" val="Freeform 13"/>
  <p:tag name="UPSLIDESTOREDSHAPELOCATION" val="\\clarksons.co.uk\soft_deploy\LON1\Upslide\Library\Icons, Maps &amp; Flags\Flags\Traditional layout\Europe\Cover Redesign.uplib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5"/>
  <p:tag name="SLIDEINDEX" val="5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0"/>
  <p:tag name="SLIDEINDEX" val="4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7"/>
  <p:tag name="SLIDEINDEX" val="4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8"/>
  <p:tag name="SLIDEINDEX" val="4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3"/>
  <p:tag name="SLIDEINDEX" val="44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2"/>
  <p:tag name="SLIDEINDEX" val="4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fde7d939-432b-4c00-8c26-e0264663cad3"/>
  <p:tag name="UPSLIDESHAPELIBITEMEDITIONDATE" val="636759927599260106"/>
  <p:tag name="UPSLIDESHAPELIBITEMLASTCREATOR" val="gklx"/>
  <p:tag name="UPSLIDESHAPELIBITEMNAME" val="Isosceles Triangle 18"/>
  <p:tag name="UPSLIDESTOREDSHAPELOCATION" val="\\clarksons.co.uk\soft_deploy\LON1\Upslide\Library\Icons, Maps &amp; Flags\Flags\Traditional layout\Europe\Cover Redesign.uplib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5"/>
  <p:tag name="SLIDEINDEX" val="48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7"/>
  <p:tag name="SLIDEINDEX" val="47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Editable"/>
  <p:tag name="SLIDEINNEWP" val="YES"/>
  <p:tag name="SLIDEINNEWS" val="YES"/>
  <p:tag name="SLIDENAME" val="Table with banded rows"/>
  <p:tag name="SLIDEDATE" val="10 December 2018"/>
  <p:tag name="SLIDEVERSION" val=""/>
  <p:tag name="SLIDEDEPT" val=""/>
  <p:tag name="SLIDECHILDREN" val=""/>
  <p:tag name="SLIDECOMMENTS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2467bdda-7b3a-4da6-9250-7a55f86acdf8"/>
  <p:tag name="UPSLIDESHAPELIBITEMEDITIONDATE" val="636715870175902903"/>
  <p:tag name="UPSLIDESHAPELIBITEMLASTCREATOR" val="gklx"/>
  <p:tag name="UPSLIDESHAPELIBITEMNAME" val="Table 3"/>
  <p:tag name="UPSLIDESTOREDSHAPELOCATION" val="\\clarksons.co.uk\soft_deploy\LON1\Upslide\Library\Charts &amp; Tables\Tables.uplib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Editable"/>
  <p:tag name="SLIDEINNEWP" val="YES"/>
  <p:tag name="SLIDEINNEWS" val="YES"/>
  <p:tag name="SLIDENAME" val="Table with banded rows"/>
  <p:tag name="SLIDEDATE" val="10 December 2018"/>
  <p:tag name="SLIDEVERSION" val=""/>
  <p:tag name="SLIDEDEPT" val=""/>
  <p:tag name="SLIDECHILDREN" val=""/>
  <p:tag name="SLIDECOMMENTS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2467bdda-7b3a-4da6-9250-7a55f86acdf8"/>
  <p:tag name="UPSLIDESHAPELIBITEMEDITIONDATE" val="636715870175902903"/>
  <p:tag name="UPSLIDESHAPELIBITEMLASTCREATOR" val="gklx"/>
  <p:tag name="UPSLIDESHAPELIBITEMNAME" val="Table 3"/>
  <p:tag name="UPSLIDESTOREDSHAPELOCATION" val="\\clarksons.co.uk\soft_deploy\LON1\Upslide\Library\Charts &amp; Tables\Tables.upli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Editable"/>
  <p:tag name="SLIDEINNEWP" val="YES"/>
  <p:tag name="SLIDEINNEWS" val="YES"/>
  <p:tag name="SLIDENAME" val="Table with banded rows"/>
  <p:tag name="SLIDEDATE" val="10 December 2018"/>
  <p:tag name="SLIDEVERSION" val=""/>
  <p:tag name="SLIDEDEPT" val=""/>
  <p:tag name="SLIDECHILDREN" val=""/>
  <p:tag name="SLIDECOMMENTS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2467bdda-7b3a-4da6-9250-7a55f86acdf8"/>
  <p:tag name="UPSLIDESHAPELIBITEMEDITIONDATE" val="636715870175902903"/>
  <p:tag name="UPSLIDESHAPELIBITEMLASTCREATOR" val="gklx"/>
  <p:tag name="UPSLIDESHAPELIBITEMNAME" val="Table 3"/>
  <p:tag name="UPSLIDESTOREDSHAPELOCATION" val="\\clarksons.co.uk\soft_deploy\LON1\Upslide\Library\Charts &amp; Tables\Tables.upli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2467bdda-7b3a-4da6-9250-7a55f86acdf8"/>
  <p:tag name="UPSLIDESHAPELIBITEMEDITIONDATE" val="636715870175902903"/>
  <p:tag name="UPSLIDESHAPELIBITEMLASTCREATOR" val="gklx"/>
  <p:tag name="UPSLIDESHAPELIBITEMNAME" val="Table 3"/>
  <p:tag name="UPSLIDESTOREDSHAPELOCATION" val="\\clarksons.co.uk\soft_deploy\LON1\Upslide\Library\Charts &amp; Tables\Tables.upli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bc5458aa-b320-47af-9e04-4885b08f8abd"/>
  <p:tag name="UPSLIDESHAPELIBITEMEDITIONDATE" val="636759927599490129"/>
  <p:tag name="UPSLIDESHAPELIBITEMLASTCREATOR" val="gklx"/>
  <p:tag name="UPSLIDESHAPELIBITEMNAME" val="Freeform 20"/>
  <p:tag name="UPSLIDESTOREDSHAPELOCATION" val="\\clarksons.co.uk\soft_deploy\LON1\Upslide\Library\Icons, Maps &amp; Flags\Flags\Traditional layout\Europe\Cover Redesign.upli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f94bb707-a9e6-453f-8bc3-edc23501319a"/>
  <p:tag name="UPSLIDESHAPELIBITEMEDITIONDATE" val="636759927600770257"/>
  <p:tag name="UPSLIDESHAPELIBITEMLASTCREATOR" val="gklx"/>
  <p:tag name="UPSLIDESHAPELIBITEMNAME" val="Freeform 21"/>
  <p:tag name="UPSLIDESTOREDSHAPELOCATION" val="\\clarksons.co.uk\soft_deploy\LON1\Upslide\Library\Icons, Maps &amp; Flags\Flags\Traditional layout\Europe\Cover Redesign.upli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d0cb8e55-3d5d-4aa4-9d88-6e84575ba583"/>
  <p:tag name="UPSLIDESHAPELIBITEMEDITIONDATE" val="636759927601870367"/>
  <p:tag name="UPSLIDESHAPELIBITEMLASTCREATOR" val="gklx"/>
  <p:tag name="UPSLIDESHAPELIBITEMNAME" val="Isosceles Triangle 23"/>
  <p:tag name="UPSLIDESTOREDSHAPELOCATION" val="\\clarksons.co.uk\soft_deploy\LON1\Upslide\Library\Icons, Maps &amp; Flags\Flags\Traditional layout\Europe\Cover Redesign.upli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e4aa4ac4-09e6-4209-8aac-45806a74d0e1"/>
  <p:tag name="UPSLIDESHAPELIBITEMEDITIONDATE" val="636759927601730353"/>
  <p:tag name="UPSLIDESHAPELIBITEMLASTCREATOR" val="gklx"/>
  <p:tag name="UPSLIDESHAPELIBITEMNAME" val="Isosceles Triangle 22"/>
  <p:tag name="UPSLIDESTOREDSHAPELOCATION" val="\\clarksons.co.uk\soft_deploy\LON1\Upslide\Library\Icons, Maps &amp; Flags\Flags\Traditional layout\Europe\Cover Redesign.upli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384a6d62-dc57-4607-85fa-3ea6eedffcb2"/>
  <p:tag name="UPSLIDESHAPELIBITEMEDITIONDATE" val="636779668490382074"/>
  <p:tag name="UPSLIDESHAPELIBITEMLASTCREATOR" val="gklx"/>
  <p:tag name="UPSLIDESHAPELIBITEMNAME" val="Ships / Sea"/>
  <p:tag name="UPSLIDESTOREDSHAPELOCATION" val="\\clarksons.co.uk\soft_deploy\LON1\Upslide\Library\Corporate images\Chapter dividers and back cover images.upli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ID" val="1dc1e25b-465f-404e-b2b3-5c221865bd51"/>
  <p:tag name="UPSLIDESHAPELIBITEMEDITIONDATE" val="636779685477110577"/>
  <p:tag name="UPSLIDESHAPELIBITEMLASTCREATOR" val="gklx"/>
  <p:tag name="UPSLIDESHAPELIBITEMNAME" val="Offshore / Sea / Rig"/>
  <p:tag name="UPSLIDESTOREDSHAPELOCATION" val="\\clarksons.co.uk\soft_deploy\LON1\Upslide\Library\Corporate images\Chapter dividers and back cover images.uplib"/>
</p:tagLst>
</file>

<file path=ppt/theme/theme1.xml><?xml version="1.0" encoding="utf-8"?>
<a:theme xmlns:a="http://schemas.openxmlformats.org/drawingml/2006/main" name="IM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80808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IM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M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M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M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M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M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M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M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M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IM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M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30000"/>
          </a:spcAft>
          <a:buClr>
            <a:srgbClr val="4E89BE"/>
          </a:buClr>
          <a:buSzPct val="125000"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G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GPPT" id="{CD01B996-E48C-498A-8838-8505F8EDE552}" vid="{87E558B8-047C-4541-9E11-037379C10379}"/>
    </a:ext>
  </a:extLst>
</a:theme>
</file>

<file path=ppt/theme/theme9.xml><?xml version="1.0" encoding="utf-8"?>
<a:theme xmlns:a="http://schemas.openxmlformats.org/drawingml/2006/main" name="Clarksons">
  <a:themeElements>
    <a:clrScheme name="Custom 1">
      <a:dk1>
        <a:srgbClr val="313435"/>
      </a:dk1>
      <a:lt1>
        <a:sysClr val="window" lastClr="FFFFFF"/>
      </a:lt1>
      <a:dk2>
        <a:srgbClr val="002E45"/>
      </a:dk2>
      <a:lt2>
        <a:srgbClr val="FFFFFF"/>
      </a:lt2>
      <a:accent1>
        <a:srgbClr val="012169"/>
      </a:accent1>
      <a:accent2>
        <a:srgbClr val="DA291C"/>
      </a:accent2>
      <a:accent3>
        <a:srgbClr val="40BAEC"/>
      </a:accent3>
      <a:accent4>
        <a:srgbClr val="63666A"/>
      </a:accent4>
      <a:accent5>
        <a:srgbClr val="00A69B"/>
      </a:accent5>
      <a:accent6>
        <a:srgbClr val="F0CA0F"/>
      </a:accent6>
      <a:hlink>
        <a:srgbClr val="313435"/>
      </a:hlink>
      <a:folHlink>
        <a:srgbClr val="63666A"/>
      </a:folHlink>
    </a:clrScheme>
    <a:fontScheme name="Clarks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non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Lilac">
      <a:srgbClr val="C97FB7"/>
    </a:custClr>
    <a:custClr name="Light Lilac">
      <a:srgbClr val="E0B6D6"/>
    </a:custClr>
    <a:custClr name="Aquamarine">
      <a:srgbClr val="0F6D8F"/>
    </a:custClr>
    <a:custClr name="Light Aquamarine">
      <a:srgbClr val="8FEFF9"/>
    </a:custClr>
    <a:custClr name="Tangerine">
      <a:srgbClr val="FFA413"/>
    </a:custClr>
    <a:custClr name="Light Tangerine">
      <a:srgbClr val="FFD693"/>
    </a:custClr>
    <a:custClr name="Lavender">
      <a:srgbClr val="9C8FED"/>
    </a:custClr>
    <a:custClr name="Light Lavender">
      <a:srgbClr val="D1CDF7"/>
    </a:custClr>
    <a:custClr name="Salmon">
      <a:srgbClr val="F9613D"/>
    </a:custClr>
    <a:custClr name="Light Salmon">
      <a:srgbClr val="FB9881"/>
    </a:custClr>
    <a:custClr name="Border Grey">
      <a:srgbClr val="C0C2C4"/>
    </a:custClr>
    <a:custClr name="Pale Grey">
      <a:srgbClr val="F1F1F1"/>
    </a:custClr>
    <a:custClr name="Pale Blue">
      <a:srgbClr val="D9F1FB"/>
    </a:custClr>
    <a:custClr name="Pale Red">
      <a:srgbClr val="F9D3D0"/>
    </a:custClr>
    <a:custClr name="Pale Green">
      <a:srgbClr val="D9F2F0"/>
    </a:custClr>
    <a:custClr name="Pale Yellow">
      <a:srgbClr val="FCF4CF"/>
    </a:custClr>
  </a:custClrLst>
  <a:extLst>
    <a:ext uri="{05A4C25C-085E-4340-85A3-A5531E510DB2}">
      <thm15:themeFamily xmlns:thm15="http://schemas.microsoft.com/office/thememl/2012/main" xmlns="" name="UpSlideTemplate.potx" id="{87F39CD7-9827-471F-976D-4F7067F61D20}" vid="{8EB6D1E7-A675-4C86-82D3-24745D6E2F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DEAC3299DA24C91BC6DC85E4117EA" ma:contentTypeVersion="36" ma:contentTypeDescription="Create a new document." ma:contentTypeScope="" ma:versionID="b3047fe6853056bb1a430c89e3d5aece">
  <xsd:schema xmlns:xsd="http://www.w3.org/2001/XMLSchema" xmlns:xs="http://www.w3.org/2001/XMLSchema" xmlns:p="http://schemas.microsoft.com/office/2006/metadata/properties" xmlns:ns2="1c559995-616c-4af6-a0ec-3fbba85a3cb9" xmlns:ns3="b8487ff2-2965-4285-8eca-62043d1b3923" targetNamespace="http://schemas.microsoft.com/office/2006/metadata/properties" ma:root="true" ma:fieldsID="92a339433a273edae4b5aa09e0a37663" ns2:_="" ns3:_="">
    <xsd:import namespace="1c559995-616c-4af6-a0ec-3fbba85a3cb9"/>
    <xsd:import namespace="b8487ff2-2965-4285-8eca-62043d1b39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59995-616c-4af6-a0ec-3fbba85a3c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87ff2-2965-4285-8eca-62043d1b39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71F3EA-21BF-44A4-9BE4-B26621CB29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CC5BF5-03B1-420F-9C18-EB279AA8E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559995-616c-4af6-a0ec-3fbba85a3cb9"/>
    <ds:schemaRef ds:uri="b8487ff2-2965-4285-8eca-62043d1b39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47F4A2-8B0F-412C-8234-8121B75F634D}">
  <ds:schemaRefs>
    <ds:schemaRef ds:uri="1c559995-616c-4af6-a0ec-3fbba85a3cb9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b8487ff2-2965-4285-8eca-62043d1b3923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1779</Words>
  <Application>Microsoft Office PowerPoint</Application>
  <PresentationFormat>Custom</PresentationFormat>
  <Paragraphs>677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IMO</vt:lpstr>
      <vt:lpstr>Custom Design</vt:lpstr>
      <vt:lpstr>1_IMO</vt:lpstr>
      <vt:lpstr>2_IMO</vt:lpstr>
      <vt:lpstr>3_IMO</vt:lpstr>
      <vt:lpstr>4_IMO</vt:lpstr>
      <vt:lpstr>5_IMO</vt:lpstr>
      <vt:lpstr>IGPPT</vt:lpstr>
      <vt:lpstr>Clarksons</vt:lpstr>
      <vt:lpstr>Retrospect</vt:lpstr>
      <vt:lpstr>  www.igpandi.org</vt:lpstr>
      <vt:lpstr>L'action internationale et le rôle stratégique du Canada pour améliorer la responsabilité civile pour les dommages dus à la pollution par les hydrocarbures</vt:lpstr>
      <vt:lpstr>Slide 3</vt:lpstr>
      <vt:lpstr>Slide 4</vt:lpstr>
      <vt:lpstr>Slide 5</vt:lpstr>
      <vt:lpstr>Principaux ports canadiens selon les escales - Pétroliers de 2 000+ tpl</vt:lpstr>
      <vt:lpstr>Principaux pavillons selon les escales à des ports canadiens - Pétroliers de 2 000+ tpl</vt:lpstr>
      <vt:lpstr>Flotte totale de pétroliers battant pavillon canadien &gt;= 2 000 tpl</vt:lpstr>
      <vt:lpstr>Slide 9</vt:lpstr>
      <vt:lpstr>Slide 10</vt:lpstr>
      <vt:lpstr>Sommaire :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the IMO Legal Committee</dc:title>
  <dc:creator/>
  <dc:description>16th June after the TSE presentation we removed the premium information on PS slide</dc:description>
  <cp:lastModifiedBy/>
  <cp:revision>81</cp:revision>
  <dcterms:created xsi:type="dcterms:W3CDTF">1900-12-31T23:00:00Z</dcterms:created>
  <dcterms:modified xsi:type="dcterms:W3CDTF">2019-05-07T19:54:34Z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0x010100129DEAC3299DA24C91BC6DC85E4117EA</vt:lpwstr>
  </property>
</Properties>
</file>